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7" r:id="rId4"/>
    <p:sldMasterId id="2147483668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embeddedFontLst>
    <p:embeddedFont>
      <p:font typeface="PT Sans"/>
      <p:regular r:id="rId10"/>
      <p:bold r:id="rId11"/>
      <p:italic r:id="rId12"/>
      <p:boldItalic r:id="rId13"/>
    </p:embeddedFont>
    <p:embeddedFont>
      <p:font typeface="Merriweather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TSans-bold.fntdata"/><Relationship Id="rId10" Type="http://schemas.openxmlformats.org/officeDocument/2006/relationships/font" Target="fonts/PTSans-regular.fntdata"/><Relationship Id="rId13" Type="http://schemas.openxmlformats.org/officeDocument/2006/relationships/font" Target="fonts/PTSans-boldItalic.fntdata"/><Relationship Id="rId12" Type="http://schemas.openxmlformats.org/officeDocument/2006/relationships/font" Target="fonts/PTSans-italic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Merriweather-bold.fntdata"/><Relationship Id="rId14" Type="http://schemas.openxmlformats.org/officeDocument/2006/relationships/font" Target="fonts/Merriweather-regular.fntdata"/><Relationship Id="rId17" Type="http://schemas.openxmlformats.org/officeDocument/2006/relationships/font" Target="fonts/Merriweather-boldItalic.fntdata"/><Relationship Id="rId16" Type="http://schemas.openxmlformats.org/officeDocument/2006/relationships/font" Target="fonts/Merriweather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045730366a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045730366a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045730366a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3045730366a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045730366a_0_1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045730366a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92236" y="1659234"/>
            <a:ext cx="7300500" cy="5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T Sans"/>
              <a:buNone/>
              <a:defRPr b="1" i="0" sz="36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92237" y="2299766"/>
            <a:ext cx="7300500" cy="22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9C51A"/>
              </a:buClr>
              <a:buSzPts val="12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indent="-3048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9C51A"/>
              </a:buClr>
              <a:buSzPts val="12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indent="-3048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9C51A"/>
              </a:buClr>
              <a:buSzPts val="12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9C51A"/>
              </a:buClr>
              <a:buSzPts val="12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indent="-3048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9C51A"/>
              </a:buClr>
              <a:buSzPts val="12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grpSp>
        <p:nvGrpSpPr>
          <p:cNvPr id="53" name="Google Shape;53;p13"/>
          <p:cNvGrpSpPr/>
          <p:nvPr/>
        </p:nvGrpSpPr>
        <p:grpSpPr>
          <a:xfrm>
            <a:off x="8645125" y="-50"/>
            <a:ext cx="498900" cy="5160638"/>
            <a:chOff x="8645125" y="-50"/>
            <a:chExt cx="498900" cy="5160638"/>
          </a:xfrm>
        </p:grpSpPr>
        <p:sp>
          <p:nvSpPr>
            <p:cNvPr id="54" name="Google Shape;54;p13"/>
            <p:cNvSpPr/>
            <p:nvPr/>
          </p:nvSpPr>
          <p:spPr>
            <a:xfrm>
              <a:off x="8645125" y="-50"/>
              <a:ext cx="498900" cy="51435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13"/>
            <p:cNvSpPr/>
            <p:nvPr/>
          </p:nvSpPr>
          <p:spPr>
            <a:xfrm>
              <a:off x="8645125" y="4687575"/>
              <a:ext cx="498900" cy="627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8707598" y="4721688"/>
              <a:ext cx="399000" cy="43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PT Sans"/>
                <a:buNone/>
              </a:pPr>
              <a:fld id="{00000000-1234-1234-1234-123412341234}" type="slidenum">
                <a:rPr b="1" i="0" lang="en-GB" sz="900" u="none" cap="none" strike="noStrike">
                  <a:solidFill>
                    <a:schemeClr val="lt1"/>
                  </a:solidFill>
                  <a:latin typeface="PT Sans"/>
                  <a:ea typeface="PT Sans"/>
                  <a:cs typeface="PT Sans"/>
                  <a:sym typeface="PT Sans"/>
                </a:rPr>
                <a:t>‹#›</a:t>
              </a:fld>
              <a:endParaRPr b="1" i="0" sz="900" u="none" cap="none" strike="noStrik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endParaRPr>
            </a:p>
          </p:txBody>
        </p:sp>
        <p:pic>
          <p:nvPicPr>
            <p:cNvPr descr="masthead-white.png" id="57" name="Google Shape;57;p13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-5400000">
              <a:off x="7943133" y="1093487"/>
              <a:ext cx="1943998" cy="174933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58" name="Google Shape;58;p13"/>
            <p:cNvGrpSpPr/>
            <p:nvPr/>
          </p:nvGrpSpPr>
          <p:grpSpPr>
            <a:xfrm>
              <a:off x="8774736" y="4301317"/>
              <a:ext cx="264731" cy="215931"/>
              <a:chOff x="3338407" y="1342500"/>
              <a:chExt cx="2467200" cy="2012400"/>
            </a:xfrm>
          </p:grpSpPr>
          <p:sp>
            <p:nvSpPr>
              <p:cNvPr id="59" name="Google Shape;59;p13"/>
              <p:cNvSpPr/>
              <p:nvPr/>
            </p:nvSpPr>
            <p:spPr>
              <a:xfrm>
                <a:off x="3338407" y="1342500"/>
                <a:ext cx="2467200" cy="20124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Google Shape;60;p13"/>
              <p:cNvSpPr/>
              <p:nvPr/>
            </p:nvSpPr>
            <p:spPr>
              <a:xfrm flipH="1">
                <a:off x="4685606" y="1571089"/>
                <a:ext cx="881700" cy="15825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13"/>
              <p:cNvSpPr/>
              <p:nvPr/>
            </p:nvSpPr>
            <p:spPr>
              <a:xfrm flipH="1">
                <a:off x="3577946" y="1571089"/>
                <a:ext cx="881700" cy="1582500"/>
              </a:xfrm>
              <a:prstGeom prst="rect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0" y="56548"/>
            <a:ext cx="8611500" cy="5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b="1" i="0" sz="24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grpSp>
        <p:nvGrpSpPr>
          <p:cNvPr id="64" name="Google Shape;64;p14"/>
          <p:cNvGrpSpPr/>
          <p:nvPr/>
        </p:nvGrpSpPr>
        <p:grpSpPr>
          <a:xfrm>
            <a:off x="8645125" y="-50"/>
            <a:ext cx="498900" cy="5160638"/>
            <a:chOff x="8645125" y="-50"/>
            <a:chExt cx="498900" cy="5160638"/>
          </a:xfrm>
        </p:grpSpPr>
        <p:sp>
          <p:nvSpPr>
            <p:cNvPr id="65" name="Google Shape;65;p14"/>
            <p:cNvSpPr/>
            <p:nvPr/>
          </p:nvSpPr>
          <p:spPr>
            <a:xfrm>
              <a:off x="8645125" y="-50"/>
              <a:ext cx="498900" cy="51435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14"/>
            <p:cNvSpPr/>
            <p:nvPr/>
          </p:nvSpPr>
          <p:spPr>
            <a:xfrm>
              <a:off x="8645125" y="4687575"/>
              <a:ext cx="498900" cy="627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4"/>
            <p:cNvSpPr txBox="1"/>
            <p:nvPr/>
          </p:nvSpPr>
          <p:spPr>
            <a:xfrm>
              <a:off x="8707598" y="4721688"/>
              <a:ext cx="399000" cy="43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PT Sans"/>
                <a:buNone/>
              </a:pPr>
              <a:fld id="{00000000-1234-1234-1234-123412341234}" type="slidenum">
                <a:rPr b="1" i="0" lang="en-GB" sz="900" u="none" cap="none" strike="noStrike">
                  <a:solidFill>
                    <a:schemeClr val="lt1"/>
                  </a:solidFill>
                  <a:latin typeface="PT Sans"/>
                  <a:ea typeface="PT Sans"/>
                  <a:cs typeface="PT Sans"/>
                  <a:sym typeface="PT Sans"/>
                </a:rPr>
                <a:t>‹#›</a:t>
              </a:fld>
              <a:endParaRPr b="1" i="0" sz="900" u="none" cap="none" strike="noStrik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endParaRPr>
            </a:p>
          </p:txBody>
        </p:sp>
        <p:pic>
          <p:nvPicPr>
            <p:cNvPr descr="masthead-white.png" id="68" name="Google Shape;68;p14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-5400000">
              <a:off x="7943133" y="1093487"/>
              <a:ext cx="1943998" cy="174933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9" name="Google Shape;69;p14"/>
            <p:cNvGrpSpPr/>
            <p:nvPr/>
          </p:nvGrpSpPr>
          <p:grpSpPr>
            <a:xfrm>
              <a:off x="8774735" y="4301317"/>
              <a:ext cx="264731" cy="215931"/>
              <a:chOff x="3338407" y="1342500"/>
              <a:chExt cx="2467200" cy="2012400"/>
            </a:xfrm>
          </p:grpSpPr>
          <p:sp>
            <p:nvSpPr>
              <p:cNvPr id="70" name="Google Shape;70;p14"/>
              <p:cNvSpPr/>
              <p:nvPr/>
            </p:nvSpPr>
            <p:spPr>
              <a:xfrm>
                <a:off x="3338407" y="1342500"/>
                <a:ext cx="2467200" cy="20124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" name="Google Shape;71;p14"/>
              <p:cNvSpPr/>
              <p:nvPr/>
            </p:nvSpPr>
            <p:spPr>
              <a:xfrm flipH="1">
                <a:off x="4685606" y="1571089"/>
                <a:ext cx="881700" cy="15825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72;p14"/>
              <p:cNvSpPr/>
              <p:nvPr/>
            </p:nvSpPr>
            <p:spPr>
              <a:xfrm flipH="1">
                <a:off x="3577946" y="1571089"/>
                <a:ext cx="881700" cy="1582500"/>
              </a:xfrm>
              <a:prstGeom prst="rect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236" y="558978"/>
            <a:ext cx="86199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1400" u="none" cap="none" strike="noStrike">
                <a:solidFill>
                  <a:srgbClr val="7F7F7F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idx="1" type="subTitle"/>
          </p:nvPr>
        </p:nvSpPr>
        <p:spPr>
          <a:xfrm>
            <a:off x="685800" y="2914650"/>
            <a:ext cx="3542700" cy="3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lvl="1" marR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9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lvl="2" marR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9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lvl="3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9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9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9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9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9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9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82" name="Google Shape;82;p16"/>
          <p:cNvSpPr txBox="1"/>
          <p:nvPr>
            <p:ph idx="10" type="dt"/>
          </p:nvPr>
        </p:nvSpPr>
        <p:spPr>
          <a:xfrm>
            <a:off x="683574" y="425528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83" name="Google Shape;83;p16"/>
          <p:cNvSpPr txBox="1"/>
          <p:nvPr>
            <p:ph idx="2" type="body"/>
          </p:nvPr>
        </p:nvSpPr>
        <p:spPr>
          <a:xfrm>
            <a:off x="685800" y="3345383"/>
            <a:ext cx="3544800" cy="79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84" name="Google Shape;84;p16"/>
          <p:cNvSpPr/>
          <p:nvPr/>
        </p:nvSpPr>
        <p:spPr>
          <a:xfrm>
            <a:off x="0" y="4704700"/>
            <a:ext cx="9144000" cy="1881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6"/>
          <p:cNvSpPr/>
          <p:nvPr/>
        </p:nvSpPr>
        <p:spPr>
          <a:xfrm>
            <a:off x="0" y="4767275"/>
            <a:ext cx="9144000" cy="376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6" name="Google Shape;86;p16"/>
          <p:cNvGrpSpPr/>
          <p:nvPr/>
        </p:nvGrpSpPr>
        <p:grpSpPr>
          <a:xfrm>
            <a:off x="3433847" y="4850869"/>
            <a:ext cx="2276431" cy="216053"/>
            <a:chOff x="3222294" y="4825333"/>
            <a:chExt cx="2321705" cy="220350"/>
          </a:xfrm>
        </p:grpSpPr>
        <p:pic>
          <p:nvPicPr>
            <p:cNvPr descr="masthead-white.png" id="87" name="Google Shape;87;p1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600001" y="4870750"/>
              <a:ext cx="1943998" cy="174933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88" name="Google Shape;88;p16"/>
            <p:cNvGrpSpPr/>
            <p:nvPr/>
          </p:nvGrpSpPr>
          <p:grpSpPr>
            <a:xfrm>
              <a:off x="3222294" y="4825333"/>
              <a:ext cx="264731" cy="215931"/>
              <a:chOff x="3338407" y="1342500"/>
              <a:chExt cx="2467200" cy="2012400"/>
            </a:xfrm>
          </p:grpSpPr>
          <p:sp>
            <p:nvSpPr>
              <p:cNvPr id="89" name="Google Shape;89;p16"/>
              <p:cNvSpPr/>
              <p:nvPr/>
            </p:nvSpPr>
            <p:spPr>
              <a:xfrm>
                <a:off x="3338407" y="1342500"/>
                <a:ext cx="2467200" cy="20124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90;p16"/>
              <p:cNvSpPr/>
              <p:nvPr/>
            </p:nvSpPr>
            <p:spPr>
              <a:xfrm flipH="1">
                <a:off x="4685606" y="1571089"/>
                <a:ext cx="881700" cy="15825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91;p16"/>
              <p:cNvSpPr/>
              <p:nvPr/>
            </p:nvSpPr>
            <p:spPr>
              <a:xfrm flipH="1">
                <a:off x="3577946" y="1571089"/>
                <a:ext cx="881700" cy="1582500"/>
              </a:xfrm>
              <a:prstGeom prst="rect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92" name="Google Shape;92;p16"/>
          <p:cNvSpPr txBox="1"/>
          <p:nvPr>
            <p:ph type="ctrTitle"/>
          </p:nvPr>
        </p:nvSpPr>
        <p:spPr>
          <a:xfrm>
            <a:off x="685800" y="1850653"/>
            <a:ext cx="7772400" cy="84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T Sans"/>
              <a:buNone/>
              <a:defRPr b="1" i="0" sz="36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>
            <p:ph type="title"/>
          </p:nvPr>
        </p:nvSpPr>
        <p:spPr>
          <a:xfrm>
            <a:off x="0" y="56548"/>
            <a:ext cx="8611500" cy="5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b="1" i="0" sz="24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grpSp>
        <p:nvGrpSpPr>
          <p:cNvPr id="95" name="Google Shape;95;p17"/>
          <p:cNvGrpSpPr/>
          <p:nvPr/>
        </p:nvGrpSpPr>
        <p:grpSpPr>
          <a:xfrm>
            <a:off x="8645125" y="-50"/>
            <a:ext cx="498900" cy="5160638"/>
            <a:chOff x="8645125" y="-50"/>
            <a:chExt cx="498900" cy="5160638"/>
          </a:xfrm>
        </p:grpSpPr>
        <p:sp>
          <p:nvSpPr>
            <p:cNvPr id="96" name="Google Shape;96;p17"/>
            <p:cNvSpPr/>
            <p:nvPr/>
          </p:nvSpPr>
          <p:spPr>
            <a:xfrm>
              <a:off x="8645125" y="-50"/>
              <a:ext cx="498900" cy="51435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7"/>
            <p:cNvSpPr/>
            <p:nvPr/>
          </p:nvSpPr>
          <p:spPr>
            <a:xfrm>
              <a:off x="8645125" y="4687575"/>
              <a:ext cx="498900" cy="627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7"/>
            <p:cNvSpPr txBox="1"/>
            <p:nvPr/>
          </p:nvSpPr>
          <p:spPr>
            <a:xfrm>
              <a:off x="8707598" y="4721688"/>
              <a:ext cx="399000" cy="43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PT Sans"/>
                <a:buNone/>
              </a:pPr>
              <a:fld id="{00000000-1234-1234-1234-123412341234}" type="slidenum">
                <a:rPr b="1" i="0" lang="en-GB" sz="900" u="none" cap="none" strike="noStrike">
                  <a:solidFill>
                    <a:schemeClr val="lt1"/>
                  </a:solidFill>
                  <a:latin typeface="PT Sans"/>
                  <a:ea typeface="PT Sans"/>
                  <a:cs typeface="PT Sans"/>
                  <a:sym typeface="PT Sans"/>
                </a:rPr>
                <a:t>‹#›</a:t>
              </a:fld>
              <a:endParaRPr b="1" i="0" sz="900" u="none" cap="none" strike="noStrik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endParaRPr>
            </a:p>
          </p:txBody>
        </p:sp>
        <p:pic>
          <p:nvPicPr>
            <p:cNvPr descr="masthead-white.png" id="99" name="Google Shape;99;p17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-5400000">
              <a:off x="7943133" y="1093487"/>
              <a:ext cx="1943998" cy="174933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0" name="Google Shape;100;p17"/>
            <p:cNvGrpSpPr/>
            <p:nvPr/>
          </p:nvGrpSpPr>
          <p:grpSpPr>
            <a:xfrm>
              <a:off x="8774735" y="4301317"/>
              <a:ext cx="264731" cy="215931"/>
              <a:chOff x="3338407" y="1342500"/>
              <a:chExt cx="2467200" cy="2012400"/>
            </a:xfrm>
          </p:grpSpPr>
          <p:sp>
            <p:nvSpPr>
              <p:cNvPr id="101" name="Google Shape;101;p17"/>
              <p:cNvSpPr/>
              <p:nvPr/>
            </p:nvSpPr>
            <p:spPr>
              <a:xfrm>
                <a:off x="3338407" y="1342500"/>
                <a:ext cx="2467200" cy="20124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17"/>
              <p:cNvSpPr/>
              <p:nvPr/>
            </p:nvSpPr>
            <p:spPr>
              <a:xfrm flipH="1">
                <a:off x="4685606" y="1571089"/>
                <a:ext cx="881700" cy="15825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103;p17"/>
              <p:cNvSpPr/>
              <p:nvPr/>
            </p:nvSpPr>
            <p:spPr>
              <a:xfrm flipH="1">
                <a:off x="3577946" y="1571089"/>
                <a:ext cx="881700" cy="1582500"/>
              </a:xfrm>
              <a:prstGeom prst="rect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04" name="Google Shape;104;p17"/>
          <p:cNvSpPr txBox="1"/>
          <p:nvPr>
            <p:ph idx="1" type="body"/>
          </p:nvPr>
        </p:nvSpPr>
        <p:spPr>
          <a:xfrm>
            <a:off x="236" y="558978"/>
            <a:ext cx="86199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1400" u="none" cap="none" strike="noStrike">
                <a:solidFill>
                  <a:srgbClr val="7F7F7F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/>
          <p:nvPr>
            <p:ph type="title"/>
          </p:nvPr>
        </p:nvSpPr>
        <p:spPr>
          <a:xfrm>
            <a:off x="692236" y="1659234"/>
            <a:ext cx="7300500" cy="5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T Sans"/>
              <a:buNone/>
              <a:defRPr b="1" i="0" sz="36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107" name="Google Shape;107;p18"/>
          <p:cNvSpPr txBox="1"/>
          <p:nvPr>
            <p:ph idx="1" type="body"/>
          </p:nvPr>
        </p:nvSpPr>
        <p:spPr>
          <a:xfrm>
            <a:off x="692237" y="2299766"/>
            <a:ext cx="7300500" cy="22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9C51A"/>
              </a:buClr>
              <a:buSzPts val="1200"/>
              <a:buFont typeface="Noto Sans"/>
              <a:buChar char="▪"/>
              <a:defRPr b="0" i="0" sz="14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indent="-3048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9C51A"/>
              </a:buClr>
              <a:buSzPts val="1200"/>
              <a:buFont typeface="Noto Sans"/>
              <a:buChar char="▪"/>
              <a:defRPr b="0" i="0" sz="12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indent="-3048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9C51A"/>
              </a:buClr>
              <a:buSzPts val="1200"/>
              <a:buFont typeface="Noto Sans"/>
              <a:buChar char="▪"/>
              <a:defRPr b="0" i="0" sz="12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indent="-3048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9C51A"/>
              </a:buClr>
              <a:buSzPts val="1200"/>
              <a:buFont typeface="Noto Sans"/>
              <a:buChar char="▪"/>
              <a:defRPr b="0" i="0" sz="12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indent="-3048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9C51A"/>
              </a:buClr>
              <a:buSzPts val="1200"/>
              <a:buFont typeface="Noto Sans"/>
              <a:buChar char="▪"/>
              <a:defRPr b="0" i="0" sz="12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grpSp>
        <p:nvGrpSpPr>
          <p:cNvPr id="108" name="Google Shape;108;p18"/>
          <p:cNvGrpSpPr/>
          <p:nvPr/>
        </p:nvGrpSpPr>
        <p:grpSpPr>
          <a:xfrm>
            <a:off x="8645125" y="-50"/>
            <a:ext cx="498900" cy="5160638"/>
            <a:chOff x="8645125" y="-50"/>
            <a:chExt cx="498900" cy="5160638"/>
          </a:xfrm>
        </p:grpSpPr>
        <p:sp>
          <p:nvSpPr>
            <p:cNvPr id="109" name="Google Shape;109;p18"/>
            <p:cNvSpPr/>
            <p:nvPr/>
          </p:nvSpPr>
          <p:spPr>
            <a:xfrm>
              <a:off x="8645125" y="-50"/>
              <a:ext cx="498900" cy="51435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8"/>
            <p:cNvSpPr/>
            <p:nvPr/>
          </p:nvSpPr>
          <p:spPr>
            <a:xfrm>
              <a:off x="8645125" y="4687575"/>
              <a:ext cx="498900" cy="627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8"/>
            <p:cNvSpPr txBox="1"/>
            <p:nvPr/>
          </p:nvSpPr>
          <p:spPr>
            <a:xfrm>
              <a:off x="8707598" y="4721688"/>
              <a:ext cx="399000" cy="43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PT Sans"/>
                <a:buNone/>
              </a:pPr>
              <a:fld id="{00000000-1234-1234-1234-123412341234}" type="slidenum">
                <a:rPr b="1" i="0" lang="en-GB" sz="900" u="none" cap="none" strike="noStrike">
                  <a:solidFill>
                    <a:schemeClr val="lt1"/>
                  </a:solidFill>
                  <a:latin typeface="PT Sans"/>
                  <a:ea typeface="PT Sans"/>
                  <a:cs typeface="PT Sans"/>
                  <a:sym typeface="PT Sans"/>
                </a:rPr>
                <a:t>‹#›</a:t>
              </a:fld>
              <a:endParaRPr b="1" i="0" sz="900" u="none" cap="none" strike="noStrik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endParaRPr>
            </a:p>
          </p:txBody>
        </p:sp>
        <p:pic>
          <p:nvPicPr>
            <p:cNvPr descr="masthead-white.png" id="112" name="Google Shape;112;p1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-5400000">
              <a:off x="7943133" y="1093487"/>
              <a:ext cx="1943998" cy="174933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3" name="Google Shape;113;p18"/>
            <p:cNvGrpSpPr/>
            <p:nvPr/>
          </p:nvGrpSpPr>
          <p:grpSpPr>
            <a:xfrm>
              <a:off x="8774736" y="4301317"/>
              <a:ext cx="264731" cy="215931"/>
              <a:chOff x="3338407" y="1342500"/>
              <a:chExt cx="2467200" cy="2012400"/>
            </a:xfrm>
          </p:grpSpPr>
          <p:sp>
            <p:nvSpPr>
              <p:cNvPr id="114" name="Google Shape;114;p18"/>
              <p:cNvSpPr/>
              <p:nvPr/>
            </p:nvSpPr>
            <p:spPr>
              <a:xfrm>
                <a:off x="3338407" y="1342500"/>
                <a:ext cx="2467200" cy="20124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5" name="Google Shape;115;p18"/>
              <p:cNvSpPr/>
              <p:nvPr/>
            </p:nvSpPr>
            <p:spPr>
              <a:xfrm flipH="1">
                <a:off x="4685606" y="1571089"/>
                <a:ext cx="881700" cy="15825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" name="Google Shape;116;p18"/>
              <p:cNvSpPr/>
              <p:nvPr/>
            </p:nvSpPr>
            <p:spPr>
              <a:xfrm flipH="1">
                <a:off x="3577946" y="1571089"/>
                <a:ext cx="881700" cy="1582500"/>
              </a:xfrm>
              <a:prstGeom prst="rect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1_Title Only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>
            <p:ph type="title"/>
          </p:nvPr>
        </p:nvSpPr>
        <p:spPr>
          <a:xfrm>
            <a:off x="0" y="56548"/>
            <a:ext cx="8611500" cy="5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b="1" i="0" sz="24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9" name="Google Shape;119;p19"/>
          <p:cNvSpPr/>
          <p:nvPr/>
        </p:nvSpPr>
        <p:spPr>
          <a:xfrm>
            <a:off x="8645125" y="-50"/>
            <a:ext cx="4989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9"/>
          <p:cNvSpPr/>
          <p:nvPr/>
        </p:nvSpPr>
        <p:spPr>
          <a:xfrm>
            <a:off x="8645125" y="4687575"/>
            <a:ext cx="498900" cy="62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9"/>
          <p:cNvSpPr txBox="1"/>
          <p:nvPr/>
        </p:nvSpPr>
        <p:spPr>
          <a:xfrm>
            <a:off x="8707598" y="4721688"/>
            <a:ext cx="399000" cy="43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PT Sans"/>
              <a:buNone/>
            </a:pPr>
            <a:fld id="{00000000-1234-1234-1234-123412341234}" type="slidenum">
              <a:rPr b="1" i="0" lang="en-GB" sz="900" u="none" cap="none" strike="noStrik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b="1" i="0" sz="900" u="none" cap="none" strike="noStrike">
              <a:solidFill>
                <a:schemeClr val="lt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descr="masthead-white.png" id="122" name="Google Shape;122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-5400000">
            <a:off x="7943133" y="1093487"/>
            <a:ext cx="1943998" cy="17493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3" name="Google Shape;123;p19"/>
          <p:cNvGrpSpPr/>
          <p:nvPr/>
        </p:nvGrpSpPr>
        <p:grpSpPr>
          <a:xfrm>
            <a:off x="8774734" y="4301317"/>
            <a:ext cx="264731" cy="215931"/>
            <a:chOff x="3338407" y="1342500"/>
            <a:chExt cx="2467200" cy="2012400"/>
          </a:xfrm>
        </p:grpSpPr>
        <p:sp>
          <p:nvSpPr>
            <p:cNvPr id="124" name="Google Shape;124;p19"/>
            <p:cNvSpPr/>
            <p:nvPr/>
          </p:nvSpPr>
          <p:spPr>
            <a:xfrm>
              <a:off x="3338407" y="1342500"/>
              <a:ext cx="2467200" cy="20124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9"/>
            <p:cNvSpPr/>
            <p:nvPr/>
          </p:nvSpPr>
          <p:spPr>
            <a:xfrm flipH="1">
              <a:off x="4685606" y="1571089"/>
              <a:ext cx="881700" cy="15825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9"/>
            <p:cNvSpPr/>
            <p:nvPr/>
          </p:nvSpPr>
          <p:spPr>
            <a:xfrm flipH="1">
              <a:off x="3577946" y="1571089"/>
              <a:ext cx="881700" cy="15825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7" name="Google Shape;127;p19"/>
          <p:cNvSpPr txBox="1"/>
          <p:nvPr>
            <p:ph idx="1" type="body"/>
          </p:nvPr>
        </p:nvSpPr>
        <p:spPr>
          <a:xfrm>
            <a:off x="236" y="558978"/>
            <a:ext cx="86199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  <a:defRPr b="1" i="0" sz="1400">
                <a:solidFill>
                  <a:srgbClr val="7F7F7F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  <a:defRPr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–"/>
              <a:defRPr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0" name="Google Shape;130;p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1" name="Google Shape;131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>
              <a:spcBef>
                <a:spcPts val="640"/>
              </a:spcBef>
              <a:spcAft>
                <a:spcPts val="0"/>
              </a:spcAft>
              <a:buSzPts val="3200"/>
              <a:buChar char="•"/>
              <a:defRPr/>
            </a:lvl1pPr>
            <a:lvl2pPr indent="-406400" lvl="1" marL="914400">
              <a:spcBef>
                <a:spcPts val="560"/>
              </a:spcBef>
              <a:spcAft>
                <a:spcPts val="0"/>
              </a:spcAft>
              <a:buSzPts val="2800"/>
              <a:buChar char="–"/>
              <a:defRPr/>
            </a:lvl2pPr>
            <a:lvl3pPr indent="-381000" lvl="2" marL="1371600">
              <a:spcBef>
                <a:spcPts val="480"/>
              </a:spcBef>
              <a:spcAft>
                <a:spcPts val="0"/>
              </a:spcAft>
              <a:buSzPts val="2400"/>
              <a:buChar char="•"/>
              <a:defRPr/>
            </a:lvl3pPr>
            <a:lvl4pPr indent="-355600" lvl="3" marL="1828800">
              <a:spcBef>
                <a:spcPts val="400"/>
              </a:spcBef>
              <a:spcAft>
                <a:spcPts val="0"/>
              </a:spcAft>
              <a:buSzPts val="2000"/>
              <a:buChar char="–"/>
              <a:defRPr/>
            </a:lvl4pPr>
            <a:lvl5pPr indent="-355600" lvl="4" marL="2286000"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5pPr>
            <a:lvl6pPr indent="-355600" lvl="5" marL="2743200"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6pPr>
            <a:lvl7pPr indent="-355600" lvl="6" marL="3200400"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7pPr>
            <a:lvl8pPr indent="-355600" lvl="7" marL="3657600"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8pPr>
            <a:lvl9pPr indent="-355600" lvl="8" marL="4114800"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9pPr>
          </a:lstStyle>
          <a:p/>
        </p:txBody>
      </p:sp>
      <p:sp>
        <p:nvSpPr>
          <p:cNvPr id="135" name="Google Shape;13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T Sans"/>
              <a:buNone/>
              <a:defRPr b="0" i="0" sz="44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2"/>
              </a:buClr>
              <a:buSzPts val="1400"/>
              <a:buFont typeface="PT Sans"/>
              <a:buNone/>
              <a:defRPr b="0" i="0" sz="12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2"/>
              </a:buClr>
              <a:buSzPts val="1400"/>
              <a:buFont typeface="PT Sans"/>
              <a:buNone/>
              <a:defRPr b="0" i="0" sz="12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2"/>
              </a:buClr>
              <a:buSzPts val="1200"/>
              <a:buFont typeface="PT Sans"/>
              <a:buNone/>
              <a:defRPr b="0" i="0" sz="12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2"/>
              </a:buClr>
              <a:buSzPts val="1200"/>
              <a:buFont typeface="PT Sans"/>
              <a:buNone/>
              <a:defRPr b="0" i="0" sz="12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2"/>
              </a:buClr>
              <a:buSzPts val="1200"/>
              <a:buFont typeface="PT Sans"/>
              <a:buNone/>
              <a:defRPr b="0" i="0" sz="12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2"/>
              </a:buClr>
              <a:buSzPts val="1200"/>
              <a:buFont typeface="PT Sans"/>
              <a:buNone/>
              <a:defRPr b="0" i="0" sz="12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2"/>
              </a:buClr>
              <a:buSzPts val="1200"/>
              <a:buFont typeface="PT Sans"/>
              <a:buNone/>
              <a:defRPr b="0" i="0" sz="12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2"/>
              </a:buClr>
              <a:buSzPts val="1200"/>
              <a:buFont typeface="PT Sans"/>
              <a:buNone/>
              <a:defRPr b="0" i="0" sz="12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2"/>
              </a:buClr>
              <a:buSzPts val="1200"/>
              <a:buFont typeface="PT Sans"/>
              <a:buNone/>
              <a:defRPr b="0" i="0" sz="12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2"/>
              </a:buClr>
              <a:buSzPts val="1200"/>
              <a:buFont typeface="PT Sans"/>
              <a:buNone/>
              <a:defRPr b="0" i="0" sz="12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2"/>
              </a:buClr>
              <a:buSzPts val="1200"/>
              <a:buFont typeface="PT Sans"/>
              <a:buNone/>
              <a:defRPr b="0" i="0" sz="1200" u="none" cap="none" strike="noStrike">
                <a:solidFill>
                  <a:srgbClr val="888892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>
            <p:ph type="title"/>
          </p:nvPr>
        </p:nvSpPr>
        <p:spPr>
          <a:xfrm>
            <a:off x="0" y="56548"/>
            <a:ext cx="8611500" cy="52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US presidential debate 2024 live blog analysis</a:t>
            </a:r>
            <a:endParaRPr/>
          </a:p>
        </p:txBody>
      </p:sp>
      <p:sp>
        <p:nvSpPr>
          <p:cNvPr id="141" name="Google Shape;141;p22"/>
          <p:cNvSpPr txBox="1"/>
          <p:nvPr>
            <p:ph idx="1" type="body"/>
          </p:nvPr>
        </p:nvSpPr>
        <p:spPr>
          <a:xfrm>
            <a:off x="236" y="558978"/>
            <a:ext cx="8619900" cy="35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GB"/>
              <a:t>Strong performance compared to an average China section article</a:t>
            </a:r>
            <a:endParaRPr/>
          </a:p>
        </p:txBody>
      </p:sp>
      <p:sp>
        <p:nvSpPr>
          <p:cNvPr id="142" name="Google Shape;142;p22"/>
          <p:cNvSpPr txBox="1"/>
          <p:nvPr/>
        </p:nvSpPr>
        <p:spPr>
          <a:xfrm>
            <a:off x="33225" y="1073075"/>
            <a:ext cx="85539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50">
                <a:solidFill>
                  <a:schemeClr val="dk1"/>
                </a:solidFill>
                <a:highlight>
                  <a:srgbClr val="FFFFFF"/>
                </a:highlight>
                <a:latin typeface="Merriweather"/>
                <a:ea typeface="Merriweather"/>
                <a:cs typeface="Merriweather"/>
                <a:sym typeface="Merriweather"/>
              </a:rPr>
              <a:t>Kamala Harris, Donald Trump clash over China, tariffs in US presidential debate – as it happened</a:t>
            </a:r>
            <a:endParaRPr/>
          </a:p>
        </p:txBody>
      </p:sp>
      <p:sp>
        <p:nvSpPr>
          <p:cNvPr id="143" name="Google Shape;143;p22"/>
          <p:cNvSpPr txBox="1"/>
          <p:nvPr/>
        </p:nvSpPr>
        <p:spPr>
          <a:xfrm>
            <a:off x="1199775" y="2126175"/>
            <a:ext cx="7154400" cy="27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T Sans"/>
              <a:buChar char="-"/>
            </a:pPr>
            <a:r>
              <a:rPr lang="en-GB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388% more users than the average SCMP article</a:t>
            </a: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T Sans"/>
              <a:buChar char="-"/>
            </a:pPr>
            <a:r>
              <a:rPr lang="en-GB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548% more regular+loyal users than </a:t>
            </a:r>
            <a:r>
              <a:rPr lang="en-GB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the average SCMP article</a:t>
            </a: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T Sans"/>
              <a:buChar char="-"/>
            </a:pPr>
            <a:r>
              <a:rPr lang="en-GB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On average, readers stayed on the page for 3.5 minutes (very high)</a:t>
            </a: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/>
          <p:nvPr>
            <p:ph type="title"/>
          </p:nvPr>
        </p:nvSpPr>
        <p:spPr>
          <a:xfrm>
            <a:off x="0" y="56548"/>
            <a:ext cx="8611500" cy="52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US presidential debate 2024 live blog analysis</a:t>
            </a:r>
            <a:endParaRPr/>
          </a:p>
        </p:txBody>
      </p:sp>
      <p:sp>
        <p:nvSpPr>
          <p:cNvPr id="149" name="Google Shape;149;p23"/>
          <p:cNvSpPr txBox="1"/>
          <p:nvPr>
            <p:ph idx="1" type="body"/>
          </p:nvPr>
        </p:nvSpPr>
        <p:spPr>
          <a:xfrm>
            <a:off x="236" y="558978"/>
            <a:ext cx="8619900" cy="35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GB"/>
              <a:t>Most of the audience came from Hong Kong and Singapore but plenty of US readers too</a:t>
            </a:r>
            <a:endParaRPr/>
          </a:p>
        </p:txBody>
      </p:sp>
      <p:pic>
        <p:nvPicPr>
          <p:cNvPr id="150" name="Google Shape;150;p23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065678"/>
            <a:ext cx="6356958" cy="39254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/>
          <p:nvPr>
            <p:ph type="title"/>
          </p:nvPr>
        </p:nvSpPr>
        <p:spPr>
          <a:xfrm>
            <a:off x="0" y="56548"/>
            <a:ext cx="8611500" cy="52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US presidential debate 2024 live blog analysis</a:t>
            </a:r>
            <a:endParaRPr/>
          </a:p>
        </p:txBody>
      </p:sp>
      <p:sp>
        <p:nvSpPr>
          <p:cNvPr id="156" name="Google Shape;156;p24"/>
          <p:cNvSpPr txBox="1"/>
          <p:nvPr>
            <p:ph idx="1" type="body"/>
          </p:nvPr>
        </p:nvSpPr>
        <p:spPr>
          <a:xfrm>
            <a:off x="236" y="558978"/>
            <a:ext cx="8619900" cy="35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GB"/>
              <a:t>Most readers came from app alerts, but surprising amount from Google Search and News given competition</a:t>
            </a:r>
            <a:endParaRPr/>
          </a:p>
        </p:txBody>
      </p:sp>
      <p:pic>
        <p:nvPicPr>
          <p:cNvPr id="157" name="Google Shape;157;p24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065678"/>
            <a:ext cx="6356958" cy="39254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CMP template_1.0">
  <a:themeElements>
    <a:clrScheme name="SCMP Template">
      <a:dk1>
        <a:srgbClr val="001246"/>
      </a:dk1>
      <a:lt1>
        <a:srgbClr val="FFFFFF"/>
      </a:lt1>
      <a:dk2>
        <a:srgbClr val="FAD007"/>
      </a:dk2>
      <a:lt2>
        <a:srgbClr val="FFFFFF"/>
      </a:lt2>
      <a:accent1>
        <a:srgbClr val="001246"/>
      </a:accent1>
      <a:accent2>
        <a:srgbClr val="698B69"/>
      </a:accent2>
      <a:accent3>
        <a:srgbClr val="2D6482"/>
      </a:accent3>
      <a:accent4>
        <a:srgbClr val="418CB4"/>
      </a:accent4>
      <a:accent5>
        <a:srgbClr val="E9967A"/>
      </a:accent5>
      <a:accent6>
        <a:srgbClr val="CD4F39"/>
      </a:accent6>
      <a:hlink>
        <a:srgbClr val="D70077"/>
      </a:hlink>
      <a:folHlink>
        <a:srgbClr val="8624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