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0"/>
  </p:notesMasterIdLst>
  <p:sldIdLst>
    <p:sldId id="1682" r:id="rId2"/>
    <p:sldId id="1685" r:id="rId3"/>
    <p:sldId id="407" r:id="rId4"/>
    <p:sldId id="338" r:id="rId5"/>
    <p:sldId id="1678" r:id="rId6"/>
    <p:sldId id="382" r:id="rId7"/>
    <p:sldId id="1696" r:id="rId8"/>
    <p:sldId id="1697" r:id="rId9"/>
    <p:sldId id="1689" r:id="rId10"/>
    <p:sldId id="1691" r:id="rId11"/>
    <p:sldId id="1690" r:id="rId12"/>
    <p:sldId id="1692" r:id="rId13"/>
    <p:sldId id="1667" r:id="rId14"/>
    <p:sldId id="1669" r:id="rId15"/>
    <p:sldId id="1672" r:id="rId16"/>
    <p:sldId id="387" r:id="rId17"/>
    <p:sldId id="388" r:id="rId18"/>
    <p:sldId id="1673" r:id="rId19"/>
    <p:sldId id="1431" r:id="rId20"/>
    <p:sldId id="1676" r:id="rId21"/>
    <p:sldId id="1677" r:id="rId22"/>
    <p:sldId id="1417" r:id="rId23"/>
    <p:sldId id="1420" r:id="rId24"/>
    <p:sldId id="1414" r:id="rId25"/>
    <p:sldId id="1415" r:id="rId26"/>
    <p:sldId id="1401" r:id="rId27"/>
    <p:sldId id="1402" r:id="rId28"/>
    <p:sldId id="1698" r:id="rId29"/>
    <p:sldId id="1699" r:id="rId30"/>
    <p:sldId id="1700" r:id="rId31"/>
    <p:sldId id="1701" r:id="rId32"/>
    <p:sldId id="1502" r:id="rId33"/>
    <p:sldId id="1540" r:id="rId34"/>
    <p:sldId id="1541" r:id="rId35"/>
    <p:sldId id="1661" r:id="rId36"/>
    <p:sldId id="1662" r:id="rId37"/>
    <p:sldId id="1664" r:id="rId38"/>
    <p:sldId id="1557"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CD4B8D9-3FDC-C877-D1CD-4C2DB6A6D839}" name="Ei SAN" initials="ES" userId="S::ei.san@afp.com::84c5558a-5f23-4e19-8e24-dcd7c53cac43"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2261"/>
    <p:restoredTop sz="96327"/>
  </p:normalViewPr>
  <p:slideViewPr>
    <p:cSldViewPr snapToGrid="0">
      <p:cViewPr varScale="1">
        <p:scale>
          <a:sx n="85" d="100"/>
          <a:sy n="85" d="100"/>
        </p:scale>
        <p:origin x="208" y="5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microsoft.com/office/2018/10/relationships/authors" Targe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EFAF73-CF8C-4649-98E6-EED80B2ED5A5}" type="datetimeFigureOut">
              <a:rPr lang="en-GB" smtClean="0"/>
              <a:t>30/10/2024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F50C2A-AB1A-A34D-9882-0618BDEAF611}" type="slidenum">
              <a:rPr lang="en-GB" smtClean="0"/>
              <a:t>‹#›</a:t>
            </a:fld>
            <a:endParaRPr lang="en-GB"/>
          </a:p>
        </p:txBody>
      </p:sp>
    </p:spTree>
    <p:extLst>
      <p:ext uri="{BB962C8B-B14F-4D97-AF65-F5344CB8AC3E}">
        <p14:creationId xmlns:p14="http://schemas.microsoft.com/office/powerpoint/2010/main" val="20996729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PHOTO (</a:t>
            </a:r>
            <a:r>
              <a:rPr lang="en-US"/>
              <a:t>000_34439L8): SpaceX's Starship rocket launches from Starbase during its second test flight in Boca Chica, Texas, on November 18, 2023. SpaceX on November 18, 2023, carried out the second test launch of Starship, the largest rocket ever built that Elon Musk hopes will one day colonize Mars, while NASA awaits a modified version to land humans on the Moon. It comes after a first attempt to fly the spaceship in its fully-stacked configuration back in April ended in a spectacular explosion over the Gulf of Mexico. (Photo by TIMOTHY A. CLARY / AFP)</a:t>
            </a:r>
          </a:p>
        </p:txBody>
      </p:sp>
      <p:sp>
        <p:nvSpPr>
          <p:cNvPr id="4" name="Slide Number Placeholder 3"/>
          <p:cNvSpPr>
            <a:spLocks noGrp="1"/>
          </p:cNvSpPr>
          <p:nvPr>
            <p:ph type="sldNum" sz="quarter" idx="5"/>
          </p:nvPr>
        </p:nvSpPr>
        <p:spPr/>
        <p:txBody>
          <a:bodyPr/>
          <a:lstStyle/>
          <a:p>
            <a:fld id="{94B953E5-B0F6-4451-91F2-3DF0AC38EF50}" type="slidenum">
              <a:rPr lang="fr-FR" smtClean="0"/>
              <a:t>1</a:t>
            </a:fld>
            <a:endParaRPr lang="fr-FR"/>
          </a:p>
        </p:txBody>
      </p:sp>
    </p:spTree>
    <p:extLst>
      <p:ext uri="{BB962C8B-B14F-4D97-AF65-F5344CB8AC3E}">
        <p14:creationId xmlns:p14="http://schemas.microsoft.com/office/powerpoint/2010/main" val="24317973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PHOTO (000_MM0A4): A television journalist stands on a ladder as he reports ahead of the CPPCC Closing ceremony at the Great Hall of the People in Beijing on March 13, 2017. (Photo by NICOLAS ASFOURI / AFP)</a:t>
            </a:r>
          </a:p>
          <a:p>
            <a:endParaRPr lang="en-US">
              <a:ea typeface="Calibri"/>
              <a:cs typeface="Calibri"/>
            </a:endParaRPr>
          </a:p>
        </p:txBody>
      </p:sp>
      <p:sp>
        <p:nvSpPr>
          <p:cNvPr id="4" name="Slide Number Placeholder 3"/>
          <p:cNvSpPr>
            <a:spLocks noGrp="1"/>
          </p:cNvSpPr>
          <p:nvPr>
            <p:ph type="sldNum" sz="quarter" idx="5"/>
          </p:nvPr>
        </p:nvSpPr>
        <p:spPr/>
        <p:txBody>
          <a:bodyPr/>
          <a:lstStyle/>
          <a:p>
            <a:fld id="{94B953E5-B0F6-4451-91F2-3DF0AC38EF50}" type="slidenum">
              <a:rPr lang="fr-FR" smtClean="0"/>
              <a:t>3</a:t>
            </a:fld>
            <a:endParaRPr lang="fr-FR"/>
          </a:p>
        </p:txBody>
      </p:sp>
    </p:spTree>
    <p:extLst>
      <p:ext uri="{BB962C8B-B14F-4D97-AF65-F5344CB8AC3E}">
        <p14:creationId xmlns:p14="http://schemas.microsoft.com/office/powerpoint/2010/main" val="19204579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PHOTO (</a:t>
            </a:r>
            <a:r>
              <a:rPr lang="en-US"/>
              <a:t>000_347C994): In this aerial view, the landmark Kuwait Towers and other skyscrapers pierce through the cloud cover over Kuwait City on December 10, 2023. (Photo by Yasser Al-</a:t>
            </a:r>
            <a:r>
              <a:rPr lang="en-US" err="1"/>
              <a:t>Zayyat</a:t>
            </a:r>
            <a:r>
              <a:rPr lang="en-US"/>
              <a:t> / AFP)</a:t>
            </a:r>
          </a:p>
        </p:txBody>
      </p:sp>
      <p:sp>
        <p:nvSpPr>
          <p:cNvPr id="4" name="Slide Number Placeholder 3"/>
          <p:cNvSpPr>
            <a:spLocks noGrp="1"/>
          </p:cNvSpPr>
          <p:nvPr>
            <p:ph type="sldNum" sz="quarter" idx="5"/>
          </p:nvPr>
        </p:nvSpPr>
        <p:spPr/>
        <p:txBody>
          <a:bodyPr/>
          <a:lstStyle/>
          <a:p>
            <a:fld id="{94B953E5-B0F6-4451-91F2-3DF0AC38EF50}" type="slidenum">
              <a:rPr lang="fr-FR" smtClean="0"/>
              <a:t>4</a:t>
            </a:fld>
            <a:endParaRPr lang="fr-FR"/>
          </a:p>
        </p:txBody>
      </p:sp>
    </p:spTree>
    <p:extLst>
      <p:ext uri="{BB962C8B-B14F-4D97-AF65-F5344CB8AC3E}">
        <p14:creationId xmlns:p14="http://schemas.microsoft.com/office/powerpoint/2010/main" val="10192092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0FD2D9-55DA-3E19-76A4-C9AC3BFAC56D}"/>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E2A531F1-1C7E-E7F1-91C8-66B3D3A73DA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033B1973-640F-C977-A85A-B7D60AB5B05B}"/>
              </a:ext>
            </a:extLst>
          </p:cNvPr>
          <p:cNvSpPr>
            <a:spLocks noGrp="1"/>
          </p:cNvSpPr>
          <p:nvPr>
            <p:ph type="dt" sz="half" idx="10"/>
          </p:nvPr>
        </p:nvSpPr>
        <p:spPr/>
        <p:txBody>
          <a:bodyPr/>
          <a:lstStyle/>
          <a:p>
            <a:fld id="{77DD851F-B35F-F341-B7F7-576CC8EAFF07}" type="datetimeFigureOut">
              <a:rPr lang="en-GB" smtClean="0"/>
              <a:t>30/10/2024</a:t>
            </a:fld>
            <a:endParaRPr lang="en-GB"/>
          </a:p>
        </p:txBody>
      </p:sp>
      <p:sp>
        <p:nvSpPr>
          <p:cNvPr id="5" name="Footer Placeholder 4">
            <a:extLst>
              <a:ext uri="{FF2B5EF4-FFF2-40B4-BE49-F238E27FC236}">
                <a16:creationId xmlns:a16="http://schemas.microsoft.com/office/drawing/2014/main" id="{94252987-659D-0F6D-22E3-BA71AA1964F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F682407-5E41-1867-B734-70E04EB473BD}"/>
              </a:ext>
            </a:extLst>
          </p:cNvPr>
          <p:cNvSpPr>
            <a:spLocks noGrp="1"/>
          </p:cNvSpPr>
          <p:nvPr>
            <p:ph type="sldNum" sz="quarter" idx="12"/>
          </p:nvPr>
        </p:nvSpPr>
        <p:spPr/>
        <p:txBody>
          <a:bodyPr/>
          <a:lstStyle/>
          <a:p>
            <a:fld id="{ED9D822B-06E5-664B-9A2F-C9DB3849530B}" type="slidenum">
              <a:rPr lang="en-GB" smtClean="0"/>
              <a:t>‹#›</a:t>
            </a:fld>
            <a:endParaRPr lang="en-GB"/>
          </a:p>
        </p:txBody>
      </p:sp>
    </p:spTree>
    <p:extLst>
      <p:ext uri="{BB962C8B-B14F-4D97-AF65-F5344CB8AC3E}">
        <p14:creationId xmlns:p14="http://schemas.microsoft.com/office/powerpoint/2010/main" val="26842951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C233F-0999-5277-7DCA-2DFD3ABCFFD6}"/>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E75EAABB-2BD5-85A6-E18A-D7290542370D}"/>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D5DAF563-67C8-672B-993A-67F984164398}"/>
              </a:ext>
            </a:extLst>
          </p:cNvPr>
          <p:cNvSpPr>
            <a:spLocks noGrp="1"/>
          </p:cNvSpPr>
          <p:nvPr>
            <p:ph type="dt" sz="half" idx="10"/>
          </p:nvPr>
        </p:nvSpPr>
        <p:spPr/>
        <p:txBody>
          <a:bodyPr/>
          <a:lstStyle/>
          <a:p>
            <a:fld id="{77DD851F-B35F-F341-B7F7-576CC8EAFF07}" type="datetimeFigureOut">
              <a:rPr lang="en-GB" smtClean="0"/>
              <a:t>30/10/2024</a:t>
            </a:fld>
            <a:endParaRPr lang="en-GB"/>
          </a:p>
        </p:txBody>
      </p:sp>
      <p:sp>
        <p:nvSpPr>
          <p:cNvPr id="5" name="Footer Placeholder 4">
            <a:extLst>
              <a:ext uri="{FF2B5EF4-FFF2-40B4-BE49-F238E27FC236}">
                <a16:creationId xmlns:a16="http://schemas.microsoft.com/office/drawing/2014/main" id="{BDFDCC99-4430-27A2-E7A9-DD8541C4AEF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0D7ECD0-8F8D-9664-3821-03481D05B854}"/>
              </a:ext>
            </a:extLst>
          </p:cNvPr>
          <p:cNvSpPr>
            <a:spLocks noGrp="1"/>
          </p:cNvSpPr>
          <p:nvPr>
            <p:ph type="sldNum" sz="quarter" idx="12"/>
          </p:nvPr>
        </p:nvSpPr>
        <p:spPr/>
        <p:txBody>
          <a:bodyPr/>
          <a:lstStyle/>
          <a:p>
            <a:fld id="{ED9D822B-06E5-664B-9A2F-C9DB3849530B}" type="slidenum">
              <a:rPr lang="en-GB" smtClean="0"/>
              <a:t>‹#›</a:t>
            </a:fld>
            <a:endParaRPr lang="en-GB"/>
          </a:p>
        </p:txBody>
      </p:sp>
    </p:spTree>
    <p:extLst>
      <p:ext uri="{BB962C8B-B14F-4D97-AF65-F5344CB8AC3E}">
        <p14:creationId xmlns:p14="http://schemas.microsoft.com/office/powerpoint/2010/main" val="31604494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EE71BFA-7C72-8D54-1B20-AD30490F58C7}"/>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52E7A9D4-4C4B-6415-6B60-005F291AE18D}"/>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B402E587-F8FB-81DE-6E5F-EEC1449DD65D}"/>
              </a:ext>
            </a:extLst>
          </p:cNvPr>
          <p:cNvSpPr>
            <a:spLocks noGrp="1"/>
          </p:cNvSpPr>
          <p:nvPr>
            <p:ph type="dt" sz="half" idx="10"/>
          </p:nvPr>
        </p:nvSpPr>
        <p:spPr/>
        <p:txBody>
          <a:bodyPr/>
          <a:lstStyle/>
          <a:p>
            <a:fld id="{77DD851F-B35F-F341-B7F7-576CC8EAFF07}" type="datetimeFigureOut">
              <a:rPr lang="en-GB" smtClean="0"/>
              <a:t>30/10/2024</a:t>
            </a:fld>
            <a:endParaRPr lang="en-GB"/>
          </a:p>
        </p:txBody>
      </p:sp>
      <p:sp>
        <p:nvSpPr>
          <p:cNvPr id="5" name="Footer Placeholder 4">
            <a:extLst>
              <a:ext uri="{FF2B5EF4-FFF2-40B4-BE49-F238E27FC236}">
                <a16:creationId xmlns:a16="http://schemas.microsoft.com/office/drawing/2014/main" id="{CCF7B2A9-138F-47B5-2A27-351A63D97AD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0B7F78F-060F-8FE5-22C8-2E06C128521E}"/>
              </a:ext>
            </a:extLst>
          </p:cNvPr>
          <p:cNvSpPr>
            <a:spLocks noGrp="1"/>
          </p:cNvSpPr>
          <p:nvPr>
            <p:ph type="sldNum" sz="quarter" idx="12"/>
          </p:nvPr>
        </p:nvSpPr>
        <p:spPr/>
        <p:txBody>
          <a:bodyPr/>
          <a:lstStyle/>
          <a:p>
            <a:fld id="{ED9D822B-06E5-664B-9A2F-C9DB3849530B}" type="slidenum">
              <a:rPr lang="en-GB" smtClean="0"/>
              <a:t>‹#›</a:t>
            </a:fld>
            <a:endParaRPr lang="en-GB"/>
          </a:p>
        </p:txBody>
      </p:sp>
    </p:spTree>
    <p:extLst>
      <p:ext uri="{BB962C8B-B14F-4D97-AF65-F5344CB8AC3E}">
        <p14:creationId xmlns:p14="http://schemas.microsoft.com/office/powerpoint/2010/main" val="41419542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Diapositive de titre">
    <p:spTree>
      <p:nvGrpSpPr>
        <p:cNvPr id="1" name=""/>
        <p:cNvGrpSpPr/>
        <p:nvPr/>
      </p:nvGrpSpPr>
      <p:grpSpPr>
        <a:xfrm>
          <a:off x="0" y="0"/>
          <a:ext cx="0" cy="0"/>
          <a:chOff x="0" y="0"/>
          <a:chExt cx="0" cy="0"/>
        </a:xfrm>
      </p:grpSpPr>
      <p:sp>
        <p:nvSpPr>
          <p:cNvPr id="10" name="Espace réservé pour une image  9">
            <a:extLst>
              <a:ext uri="{FF2B5EF4-FFF2-40B4-BE49-F238E27FC236}">
                <a16:creationId xmlns:a16="http://schemas.microsoft.com/office/drawing/2014/main" id="{5280B99E-7A52-4E51-B171-6FB29E401822}"/>
              </a:ext>
            </a:extLst>
          </p:cNvPr>
          <p:cNvSpPr>
            <a:spLocks noGrp="1"/>
          </p:cNvSpPr>
          <p:nvPr>
            <p:ph type="pic" sz="quarter" idx="11" hasCustomPrompt="1"/>
          </p:nvPr>
        </p:nvSpPr>
        <p:spPr>
          <a:xfrm>
            <a:off x="0" y="0"/>
            <a:ext cx="7494523" cy="6876890"/>
          </a:xfrm>
          <a:custGeom>
            <a:avLst/>
            <a:gdLst>
              <a:gd name="connsiteX0" fmla="*/ 0 w 7494523"/>
              <a:gd name="connsiteY0" fmla="*/ 0 h 6754813"/>
              <a:gd name="connsiteX1" fmla="*/ 7456793 w 7494523"/>
              <a:gd name="connsiteY1" fmla="*/ 0 h 6754813"/>
              <a:gd name="connsiteX2" fmla="*/ 7477626 w 7494523"/>
              <a:gd name="connsiteY2" fmla="*/ 240789 h 6754813"/>
              <a:gd name="connsiteX3" fmla="*/ 6969967 w 7494523"/>
              <a:gd name="connsiteY3" fmla="*/ 3573396 h 6754813"/>
              <a:gd name="connsiteX4" fmla="*/ 5226047 w 7494523"/>
              <a:gd name="connsiteY4" fmla="*/ 6670437 h 6754813"/>
              <a:gd name="connsiteX5" fmla="*/ 5150914 w 7494523"/>
              <a:gd name="connsiteY5" fmla="*/ 6754813 h 6754813"/>
              <a:gd name="connsiteX6" fmla="*/ 0 w 7494523"/>
              <a:gd name="connsiteY6" fmla="*/ 6754813 h 6754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94523" h="6754813">
                <a:moveTo>
                  <a:pt x="0" y="0"/>
                </a:moveTo>
                <a:lnTo>
                  <a:pt x="7456793" y="0"/>
                </a:lnTo>
                <a:lnTo>
                  <a:pt x="7477626" y="240789"/>
                </a:lnTo>
                <a:cubicBezTo>
                  <a:pt x="7565705" y="1522849"/>
                  <a:pt x="7296539" y="2564523"/>
                  <a:pt x="6969967" y="3573396"/>
                </a:cubicBezTo>
                <a:cubicBezTo>
                  <a:pt x="6643396" y="4556026"/>
                  <a:pt x="5972394" y="5801079"/>
                  <a:pt x="5226047" y="6670437"/>
                </a:cubicBezTo>
                <a:lnTo>
                  <a:pt x="5150914" y="6754813"/>
                </a:lnTo>
                <a:lnTo>
                  <a:pt x="0" y="6754813"/>
                </a:lnTo>
                <a:close/>
              </a:path>
            </a:pathLst>
          </a:custGeom>
          <a:solidFill>
            <a:schemeClr val="bg1">
              <a:lumMod val="85000"/>
            </a:schemeClr>
          </a:solidFill>
        </p:spPr>
        <p:txBody>
          <a:bodyPr wrap="square" tIns="2520000" bIns="0">
            <a:noAutofit/>
          </a:bodyPr>
          <a:lstStyle>
            <a:lvl1pPr algn="ctr">
              <a:defRPr/>
            </a:lvl1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fr-FR"/>
              <a:t>Cliquez pour insérer une image</a:t>
            </a:r>
            <a:br>
              <a:rPr lang="fr-FR"/>
            </a:br>
            <a:r>
              <a:rPr lang="fr-FR"/>
              <a:t>↓</a:t>
            </a:r>
          </a:p>
        </p:txBody>
      </p:sp>
      <p:sp>
        <p:nvSpPr>
          <p:cNvPr id="13" name="Graphique 11">
            <a:extLst>
              <a:ext uri="{FF2B5EF4-FFF2-40B4-BE49-F238E27FC236}">
                <a16:creationId xmlns:a16="http://schemas.microsoft.com/office/drawing/2014/main" id="{0BB78DCA-8880-4F4D-9742-CAF8FE7EA46C}"/>
              </a:ext>
            </a:extLst>
          </p:cNvPr>
          <p:cNvSpPr/>
          <p:nvPr/>
        </p:nvSpPr>
        <p:spPr>
          <a:xfrm>
            <a:off x="5075619" y="0"/>
            <a:ext cx="7116381" cy="6858000"/>
          </a:xfrm>
          <a:custGeom>
            <a:avLst/>
            <a:gdLst>
              <a:gd name="connsiteX0" fmla="*/ 7116381 w 7116381"/>
              <a:gd name="connsiteY0" fmla="*/ 0 h 6858000"/>
              <a:gd name="connsiteX1" fmla="*/ 2350008 w 7116381"/>
              <a:gd name="connsiteY1" fmla="*/ 0 h 6858000"/>
              <a:gd name="connsiteX2" fmla="*/ 1511300 w 7116381"/>
              <a:gd name="connsiteY2" fmla="*/ 4458081 h 6858000"/>
              <a:gd name="connsiteX3" fmla="*/ 0 w 7116381"/>
              <a:gd name="connsiteY3" fmla="*/ 6858000 h 6858000"/>
              <a:gd name="connsiteX4" fmla="*/ 7116381 w 7116381"/>
              <a:gd name="connsiteY4" fmla="*/ 6858000 h 6858000"/>
              <a:gd name="connsiteX5" fmla="*/ 7116381 w 7116381"/>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16381" h="6858000">
                <a:moveTo>
                  <a:pt x="7116381" y="0"/>
                </a:moveTo>
                <a:lnTo>
                  <a:pt x="2350008" y="0"/>
                </a:lnTo>
                <a:cubicBezTo>
                  <a:pt x="2501011" y="1275271"/>
                  <a:pt x="2232025" y="2870073"/>
                  <a:pt x="1511300" y="4458081"/>
                </a:cubicBezTo>
                <a:cubicBezTo>
                  <a:pt x="1094232" y="5377053"/>
                  <a:pt x="573024" y="6189790"/>
                  <a:pt x="0" y="6858000"/>
                </a:cubicBezTo>
                <a:lnTo>
                  <a:pt x="7116381" y="6858000"/>
                </a:lnTo>
                <a:lnTo>
                  <a:pt x="7116381" y="0"/>
                </a:lnTo>
                <a:close/>
              </a:path>
            </a:pathLst>
          </a:custGeom>
          <a:solidFill>
            <a:srgbClr val="325AFF"/>
          </a:solidFill>
          <a:ln w="6347"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2AA54BD3-48C1-4F74-9C73-F87C29357EFE}"/>
              </a:ext>
            </a:extLst>
          </p:cNvPr>
          <p:cNvSpPr>
            <a:spLocks noGrp="1"/>
          </p:cNvSpPr>
          <p:nvPr>
            <p:ph type="ctrTitle"/>
          </p:nvPr>
        </p:nvSpPr>
        <p:spPr>
          <a:xfrm>
            <a:off x="3916680" y="3461703"/>
            <a:ext cx="7680960" cy="2387600"/>
          </a:xfrm>
        </p:spPr>
        <p:txBody>
          <a:bodyPr anchor="b">
            <a:normAutofit/>
          </a:bodyPr>
          <a:lstStyle>
            <a:lvl1pPr algn="r">
              <a:lnSpc>
                <a:spcPct val="75000"/>
              </a:lnSpc>
              <a:defRPr sz="4850" cap="all" baseline="0">
                <a:solidFill>
                  <a:schemeClr val="bg1"/>
                </a:solidFill>
              </a:defRPr>
            </a:lvl1pPr>
          </a:lstStyle>
          <a:p>
            <a:r>
              <a:rPr lang="fr-FR"/>
              <a:t>Modifiez le style du titre</a:t>
            </a:r>
          </a:p>
        </p:txBody>
      </p:sp>
      <p:sp>
        <p:nvSpPr>
          <p:cNvPr id="4" name="Espace réservé de la date 3">
            <a:extLst>
              <a:ext uri="{FF2B5EF4-FFF2-40B4-BE49-F238E27FC236}">
                <a16:creationId xmlns:a16="http://schemas.microsoft.com/office/drawing/2014/main" id="{9273FFA9-EC2C-416D-97CA-553BA6F7D928}"/>
              </a:ext>
            </a:extLst>
          </p:cNvPr>
          <p:cNvSpPr>
            <a:spLocks noGrp="1"/>
          </p:cNvSpPr>
          <p:nvPr>
            <p:ph type="dt" sz="half" idx="10"/>
          </p:nvPr>
        </p:nvSpPr>
        <p:spPr>
          <a:xfrm>
            <a:off x="10019506" y="5924549"/>
            <a:ext cx="1439704" cy="247651"/>
          </a:xfrm>
          <a:solidFill>
            <a:schemeClr val="tx1"/>
          </a:solidFill>
        </p:spPr>
        <p:txBody>
          <a:bodyPr wrap="none" tIns="0" bIns="0"/>
          <a:lstStyle>
            <a:lvl1pPr algn="r">
              <a:defRPr sz="1300">
                <a:solidFill>
                  <a:schemeClr val="bg1"/>
                </a:solidFill>
                <a:latin typeface="Source Sans Pro" panose="020B0503030403020204" pitchFamily="34" charset="0"/>
                <a:ea typeface="Source Sans Pro" panose="020B0503030403020204" pitchFamily="34" charset="0"/>
              </a:defRPr>
            </a:lvl1pPr>
          </a:lstStyle>
          <a:p>
            <a:endParaRPr lang="fr-FR"/>
          </a:p>
        </p:txBody>
      </p:sp>
      <p:sp>
        <p:nvSpPr>
          <p:cNvPr id="19" name="Freeform 5">
            <a:extLst>
              <a:ext uri="{FF2B5EF4-FFF2-40B4-BE49-F238E27FC236}">
                <a16:creationId xmlns:a16="http://schemas.microsoft.com/office/drawing/2014/main" id="{C7E68BD2-2083-40DC-89FC-E8D667D2E810}"/>
              </a:ext>
            </a:extLst>
          </p:cNvPr>
          <p:cNvSpPr>
            <a:spLocks noEditPoints="1"/>
          </p:cNvSpPr>
          <p:nvPr userDrawn="1"/>
        </p:nvSpPr>
        <p:spPr bwMode="auto">
          <a:xfrm>
            <a:off x="679450" y="464488"/>
            <a:ext cx="1685925" cy="543237"/>
          </a:xfrm>
          <a:custGeom>
            <a:avLst/>
            <a:gdLst>
              <a:gd name="T0" fmla="*/ 4049 w 4826"/>
              <a:gd name="T1" fmla="*/ 0 h 1555"/>
              <a:gd name="T2" fmla="*/ 3271 w 4826"/>
              <a:gd name="T3" fmla="*/ 777 h 1555"/>
              <a:gd name="T4" fmla="*/ 4049 w 4826"/>
              <a:gd name="T5" fmla="*/ 1555 h 1555"/>
              <a:gd name="T6" fmla="*/ 4826 w 4826"/>
              <a:gd name="T7" fmla="*/ 777 h 1555"/>
              <a:gd name="T8" fmla="*/ 4049 w 4826"/>
              <a:gd name="T9" fmla="*/ 0 h 1555"/>
              <a:gd name="T10" fmla="*/ 860 w 4826"/>
              <a:gd name="T11" fmla="*/ 484 h 1555"/>
              <a:gd name="T12" fmla="*/ 795 w 4826"/>
              <a:gd name="T13" fmla="*/ 484 h 1555"/>
              <a:gd name="T14" fmla="*/ 552 w 4826"/>
              <a:gd name="T15" fmla="*/ 861 h 1555"/>
              <a:gd name="T16" fmla="*/ 860 w 4826"/>
              <a:gd name="T17" fmla="*/ 861 h 1555"/>
              <a:gd name="T18" fmla="*/ 860 w 4826"/>
              <a:gd name="T19" fmla="*/ 484 h 1555"/>
              <a:gd name="T20" fmla="*/ 1111 w 4826"/>
              <a:gd name="T21" fmla="*/ 259 h 1555"/>
              <a:gd name="T22" fmla="*/ 1111 w 4826"/>
              <a:gd name="T23" fmla="*/ 1295 h 1555"/>
              <a:gd name="T24" fmla="*/ 860 w 4826"/>
              <a:gd name="T25" fmla="*/ 1295 h 1555"/>
              <a:gd name="T26" fmla="*/ 860 w 4826"/>
              <a:gd name="T27" fmla="*/ 1079 h 1555"/>
              <a:gd name="T28" fmla="*/ 411 w 4826"/>
              <a:gd name="T29" fmla="*/ 1079 h 1555"/>
              <a:gd name="T30" fmla="*/ 271 w 4826"/>
              <a:gd name="T31" fmla="*/ 1295 h 1555"/>
              <a:gd name="T32" fmla="*/ 0 w 4826"/>
              <a:gd name="T33" fmla="*/ 1295 h 1555"/>
              <a:gd name="T34" fmla="*/ 670 w 4826"/>
              <a:gd name="T35" fmla="*/ 259 h 1555"/>
              <a:gd name="T36" fmla="*/ 670 w 4826"/>
              <a:gd name="T37" fmla="*/ 259 h 1555"/>
              <a:gd name="T38" fmla="*/ 1111 w 4826"/>
              <a:gd name="T39" fmla="*/ 259 h 1555"/>
              <a:gd name="T40" fmla="*/ 1570 w 4826"/>
              <a:gd name="T41" fmla="*/ 762 h 1555"/>
              <a:gd name="T42" fmla="*/ 2033 w 4826"/>
              <a:gd name="T43" fmla="*/ 762 h 1555"/>
              <a:gd name="T44" fmla="*/ 1887 w 4826"/>
              <a:gd name="T45" fmla="*/ 988 h 1555"/>
              <a:gd name="T46" fmla="*/ 1570 w 4826"/>
              <a:gd name="T47" fmla="*/ 988 h 1555"/>
              <a:gd name="T48" fmla="*/ 1570 w 4826"/>
              <a:gd name="T49" fmla="*/ 1295 h 1555"/>
              <a:gd name="T50" fmla="*/ 1319 w 4826"/>
              <a:gd name="T51" fmla="*/ 1295 h 1555"/>
              <a:gd name="T52" fmla="*/ 1319 w 4826"/>
              <a:gd name="T53" fmla="*/ 259 h 1555"/>
              <a:gd name="T54" fmla="*/ 2033 w 4826"/>
              <a:gd name="T55" fmla="*/ 259 h 1555"/>
              <a:gd name="T56" fmla="*/ 2033 w 4826"/>
              <a:gd name="T57" fmla="*/ 485 h 1555"/>
              <a:gd name="T58" fmla="*/ 1570 w 4826"/>
              <a:gd name="T59" fmla="*/ 485 h 1555"/>
              <a:gd name="T60" fmla="*/ 1570 w 4826"/>
              <a:gd name="T61" fmla="*/ 762 h 1555"/>
              <a:gd name="T62" fmla="*/ 2690 w 4826"/>
              <a:gd name="T63" fmla="*/ 260 h 1555"/>
              <a:gd name="T64" fmla="*/ 2209 w 4826"/>
              <a:gd name="T65" fmla="*/ 259 h 1555"/>
              <a:gd name="T66" fmla="*/ 2209 w 4826"/>
              <a:gd name="T67" fmla="*/ 1295 h 1555"/>
              <a:gd name="T68" fmla="*/ 2460 w 4826"/>
              <a:gd name="T69" fmla="*/ 1295 h 1555"/>
              <a:gd name="T70" fmla="*/ 2460 w 4826"/>
              <a:gd name="T71" fmla="*/ 988 h 1555"/>
              <a:gd name="T72" fmla="*/ 2690 w 4826"/>
              <a:gd name="T73" fmla="*/ 988 h 1555"/>
              <a:gd name="T74" fmla="*/ 3062 w 4826"/>
              <a:gd name="T75" fmla="*/ 624 h 1555"/>
              <a:gd name="T76" fmla="*/ 2690 w 4826"/>
              <a:gd name="T77" fmla="*/ 260 h 1555"/>
              <a:gd name="T78" fmla="*/ 2666 w 4826"/>
              <a:gd name="T79" fmla="*/ 762 h 1555"/>
              <a:gd name="T80" fmla="*/ 2460 w 4826"/>
              <a:gd name="T81" fmla="*/ 762 h 1555"/>
              <a:gd name="T82" fmla="*/ 2460 w 4826"/>
              <a:gd name="T83" fmla="*/ 485 h 1555"/>
              <a:gd name="T84" fmla="*/ 2666 w 4826"/>
              <a:gd name="T85" fmla="*/ 485 h 1555"/>
              <a:gd name="T86" fmla="*/ 2815 w 4826"/>
              <a:gd name="T87" fmla="*/ 625 h 1555"/>
              <a:gd name="T88" fmla="*/ 2666 w 4826"/>
              <a:gd name="T89" fmla="*/ 762 h 1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826" h="1555">
                <a:moveTo>
                  <a:pt x="4049" y="0"/>
                </a:moveTo>
                <a:cubicBezTo>
                  <a:pt x="3619" y="0"/>
                  <a:pt x="3271" y="348"/>
                  <a:pt x="3271" y="777"/>
                </a:cubicBezTo>
                <a:cubicBezTo>
                  <a:pt x="3271" y="1207"/>
                  <a:pt x="3619" y="1555"/>
                  <a:pt x="4049" y="1555"/>
                </a:cubicBezTo>
                <a:cubicBezTo>
                  <a:pt x="4478" y="1555"/>
                  <a:pt x="4826" y="1207"/>
                  <a:pt x="4826" y="777"/>
                </a:cubicBezTo>
                <a:cubicBezTo>
                  <a:pt x="4826" y="348"/>
                  <a:pt x="4478" y="0"/>
                  <a:pt x="4049" y="0"/>
                </a:cubicBezTo>
                <a:moveTo>
                  <a:pt x="860" y="484"/>
                </a:moveTo>
                <a:cubicBezTo>
                  <a:pt x="795" y="484"/>
                  <a:pt x="795" y="484"/>
                  <a:pt x="795" y="484"/>
                </a:cubicBezTo>
                <a:cubicBezTo>
                  <a:pt x="552" y="861"/>
                  <a:pt x="552" y="861"/>
                  <a:pt x="552" y="861"/>
                </a:cubicBezTo>
                <a:cubicBezTo>
                  <a:pt x="860" y="861"/>
                  <a:pt x="860" y="861"/>
                  <a:pt x="860" y="861"/>
                </a:cubicBezTo>
                <a:lnTo>
                  <a:pt x="860" y="484"/>
                </a:lnTo>
                <a:close/>
                <a:moveTo>
                  <a:pt x="1111" y="259"/>
                </a:moveTo>
                <a:cubicBezTo>
                  <a:pt x="1111" y="1295"/>
                  <a:pt x="1111" y="1295"/>
                  <a:pt x="1111" y="1295"/>
                </a:cubicBezTo>
                <a:cubicBezTo>
                  <a:pt x="860" y="1295"/>
                  <a:pt x="860" y="1295"/>
                  <a:pt x="860" y="1295"/>
                </a:cubicBezTo>
                <a:cubicBezTo>
                  <a:pt x="860" y="1079"/>
                  <a:pt x="860" y="1079"/>
                  <a:pt x="860" y="1079"/>
                </a:cubicBezTo>
                <a:cubicBezTo>
                  <a:pt x="411" y="1079"/>
                  <a:pt x="411" y="1079"/>
                  <a:pt x="411" y="1079"/>
                </a:cubicBezTo>
                <a:cubicBezTo>
                  <a:pt x="271" y="1295"/>
                  <a:pt x="271" y="1295"/>
                  <a:pt x="271" y="1295"/>
                </a:cubicBezTo>
                <a:cubicBezTo>
                  <a:pt x="0" y="1295"/>
                  <a:pt x="0" y="1295"/>
                  <a:pt x="0" y="1295"/>
                </a:cubicBezTo>
                <a:cubicBezTo>
                  <a:pt x="670" y="259"/>
                  <a:pt x="670" y="259"/>
                  <a:pt x="670" y="259"/>
                </a:cubicBezTo>
                <a:cubicBezTo>
                  <a:pt x="670" y="259"/>
                  <a:pt x="670" y="259"/>
                  <a:pt x="670" y="259"/>
                </a:cubicBezTo>
                <a:lnTo>
                  <a:pt x="1111" y="259"/>
                </a:lnTo>
                <a:close/>
                <a:moveTo>
                  <a:pt x="1570" y="762"/>
                </a:moveTo>
                <a:cubicBezTo>
                  <a:pt x="2033" y="762"/>
                  <a:pt x="2033" y="762"/>
                  <a:pt x="2033" y="762"/>
                </a:cubicBezTo>
                <a:cubicBezTo>
                  <a:pt x="1887" y="988"/>
                  <a:pt x="1887" y="988"/>
                  <a:pt x="1887" y="988"/>
                </a:cubicBezTo>
                <a:cubicBezTo>
                  <a:pt x="1570" y="988"/>
                  <a:pt x="1570" y="988"/>
                  <a:pt x="1570" y="988"/>
                </a:cubicBezTo>
                <a:cubicBezTo>
                  <a:pt x="1570" y="1295"/>
                  <a:pt x="1570" y="1295"/>
                  <a:pt x="1570" y="1295"/>
                </a:cubicBezTo>
                <a:cubicBezTo>
                  <a:pt x="1319" y="1295"/>
                  <a:pt x="1319" y="1295"/>
                  <a:pt x="1319" y="1295"/>
                </a:cubicBezTo>
                <a:cubicBezTo>
                  <a:pt x="1319" y="259"/>
                  <a:pt x="1319" y="259"/>
                  <a:pt x="1319" y="259"/>
                </a:cubicBezTo>
                <a:cubicBezTo>
                  <a:pt x="2033" y="259"/>
                  <a:pt x="2033" y="259"/>
                  <a:pt x="2033" y="259"/>
                </a:cubicBezTo>
                <a:cubicBezTo>
                  <a:pt x="2033" y="485"/>
                  <a:pt x="2033" y="485"/>
                  <a:pt x="2033" y="485"/>
                </a:cubicBezTo>
                <a:cubicBezTo>
                  <a:pt x="1570" y="485"/>
                  <a:pt x="1570" y="485"/>
                  <a:pt x="1570" y="485"/>
                </a:cubicBezTo>
                <a:lnTo>
                  <a:pt x="1570" y="762"/>
                </a:lnTo>
                <a:close/>
                <a:moveTo>
                  <a:pt x="2690" y="260"/>
                </a:moveTo>
                <a:cubicBezTo>
                  <a:pt x="2209" y="259"/>
                  <a:pt x="2209" y="259"/>
                  <a:pt x="2209" y="259"/>
                </a:cubicBezTo>
                <a:cubicBezTo>
                  <a:pt x="2209" y="1295"/>
                  <a:pt x="2209" y="1295"/>
                  <a:pt x="2209" y="1295"/>
                </a:cubicBezTo>
                <a:cubicBezTo>
                  <a:pt x="2460" y="1295"/>
                  <a:pt x="2460" y="1295"/>
                  <a:pt x="2460" y="1295"/>
                </a:cubicBezTo>
                <a:cubicBezTo>
                  <a:pt x="2460" y="988"/>
                  <a:pt x="2460" y="988"/>
                  <a:pt x="2460" y="988"/>
                </a:cubicBezTo>
                <a:cubicBezTo>
                  <a:pt x="2690" y="988"/>
                  <a:pt x="2690" y="988"/>
                  <a:pt x="2690" y="988"/>
                </a:cubicBezTo>
                <a:cubicBezTo>
                  <a:pt x="2802" y="988"/>
                  <a:pt x="3062" y="951"/>
                  <a:pt x="3062" y="624"/>
                </a:cubicBezTo>
                <a:cubicBezTo>
                  <a:pt x="3062" y="296"/>
                  <a:pt x="2802" y="260"/>
                  <a:pt x="2690" y="260"/>
                </a:cubicBezTo>
                <a:close/>
                <a:moveTo>
                  <a:pt x="2666" y="762"/>
                </a:moveTo>
                <a:cubicBezTo>
                  <a:pt x="2460" y="762"/>
                  <a:pt x="2460" y="762"/>
                  <a:pt x="2460" y="762"/>
                </a:cubicBezTo>
                <a:cubicBezTo>
                  <a:pt x="2460" y="485"/>
                  <a:pt x="2460" y="485"/>
                  <a:pt x="2460" y="485"/>
                </a:cubicBezTo>
                <a:cubicBezTo>
                  <a:pt x="2666" y="485"/>
                  <a:pt x="2666" y="485"/>
                  <a:pt x="2666" y="485"/>
                </a:cubicBezTo>
                <a:cubicBezTo>
                  <a:pt x="2765" y="485"/>
                  <a:pt x="2815" y="531"/>
                  <a:pt x="2815" y="625"/>
                </a:cubicBezTo>
                <a:cubicBezTo>
                  <a:pt x="2815" y="719"/>
                  <a:pt x="2765" y="762"/>
                  <a:pt x="2666" y="76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Tree>
    <p:extLst>
      <p:ext uri="{BB962C8B-B14F-4D97-AF65-F5344CB8AC3E}">
        <p14:creationId xmlns:p14="http://schemas.microsoft.com/office/powerpoint/2010/main" val="1787935758"/>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_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06E6CE7-3358-4D36-8C4E-11D95CE53DC6}"/>
              </a:ext>
            </a:extLst>
          </p:cNvPr>
          <p:cNvSpPr>
            <a:spLocks noGrp="1"/>
          </p:cNvSpPr>
          <p:nvPr>
            <p:ph type="title"/>
          </p:nvPr>
        </p:nvSpPr>
        <p:spPr>
          <a:xfrm>
            <a:off x="609600" y="415925"/>
            <a:ext cx="5433060" cy="343812"/>
          </a:xfrm>
        </p:spPr>
        <p:txBody>
          <a:bodyPr/>
          <a:lstStyle/>
          <a:p>
            <a:r>
              <a:rPr lang="fr-FR"/>
              <a:t>Modifiez le style du titre</a:t>
            </a:r>
          </a:p>
        </p:txBody>
      </p:sp>
      <p:sp>
        <p:nvSpPr>
          <p:cNvPr id="5" name="Espace réservé du pied de page 4">
            <a:extLst>
              <a:ext uri="{FF2B5EF4-FFF2-40B4-BE49-F238E27FC236}">
                <a16:creationId xmlns:a16="http://schemas.microsoft.com/office/drawing/2014/main" id="{9B451714-300E-4673-8D96-975A75041E86}"/>
              </a:ext>
            </a:extLst>
          </p:cNvPr>
          <p:cNvSpPr>
            <a:spLocks noGrp="1"/>
          </p:cNvSpPr>
          <p:nvPr>
            <p:ph type="ftr" sz="quarter" idx="11"/>
          </p:nvPr>
        </p:nvSpPr>
        <p:spPr/>
        <p:txBody>
          <a:bodyPr lIns="90000"/>
          <a:lstStyle/>
          <a:p>
            <a:r>
              <a:rPr lang="fr-FR"/>
              <a:t>Titre de la présentation</a:t>
            </a:r>
          </a:p>
        </p:txBody>
      </p:sp>
      <p:sp>
        <p:nvSpPr>
          <p:cNvPr id="6" name="Espace réservé du numéro de diapositive 5">
            <a:extLst>
              <a:ext uri="{FF2B5EF4-FFF2-40B4-BE49-F238E27FC236}">
                <a16:creationId xmlns:a16="http://schemas.microsoft.com/office/drawing/2014/main" id="{E3E86C2B-0D5D-4F03-834D-FEF21E5E33BB}"/>
              </a:ext>
            </a:extLst>
          </p:cNvPr>
          <p:cNvSpPr>
            <a:spLocks noGrp="1"/>
          </p:cNvSpPr>
          <p:nvPr>
            <p:ph type="sldNum" sz="quarter" idx="12"/>
          </p:nvPr>
        </p:nvSpPr>
        <p:spPr/>
        <p:txBody>
          <a:bodyPr lIns="90000"/>
          <a:lstStyle/>
          <a:p>
            <a:fld id="{CB396C67-2885-40CA-9F61-B10080A4F1BC}" type="slidenum">
              <a:rPr lang="fr-FR" smtClean="0"/>
              <a:t>‹#›</a:t>
            </a:fld>
            <a:endParaRPr lang="fr-FR"/>
          </a:p>
        </p:txBody>
      </p:sp>
      <p:sp>
        <p:nvSpPr>
          <p:cNvPr id="13" name="Espace réservé du texte 11">
            <a:extLst>
              <a:ext uri="{FF2B5EF4-FFF2-40B4-BE49-F238E27FC236}">
                <a16:creationId xmlns:a16="http://schemas.microsoft.com/office/drawing/2014/main" id="{025CA187-4E8C-482B-BE83-5DD360427833}"/>
              </a:ext>
            </a:extLst>
          </p:cNvPr>
          <p:cNvSpPr>
            <a:spLocks noGrp="1"/>
          </p:cNvSpPr>
          <p:nvPr>
            <p:ph type="body" sz="quarter" idx="14" hasCustomPrompt="1"/>
          </p:nvPr>
        </p:nvSpPr>
        <p:spPr>
          <a:xfrm>
            <a:off x="689451" y="2619010"/>
            <a:ext cx="612000" cy="388800"/>
          </a:xfrm>
          <a:solidFill>
            <a:schemeClr val="tx1"/>
          </a:solidFill>
        </p:spPr>
        <p:txBody>
          <a:bodyPr wrap="none" lIns="144000" tIns="36000" rIns="144000" bIns="36000" anchor="ctr">
            <a:noAutofit/>
          </a:bodyPr>
          <a:lstStyle>
            <a:lvl1pPr algn="ctr">
              <a:defRPr sz="2600" b="0" cap="all" baseline="0">
                <a:solidFill>
                  <a:schemeClr val="bg1"/>
                </a:solidFill>
                <a:latin typeface="+mj-lt"/>
                <a:ea typeface="Source Sans Pro" panose="020B0503030403020204" pitchFamily="34" charset="0"/>
              </a:defRPr>
            </a:lvl1pPr>
          </a:lstStyle>
          <a:p>
            <a:pPr lvl="0"/>
            <a:r>
              <a:rPr lang="fr-FR"/>
              <a:t>00</a:t>
            </a:r>
          </a:p>
        </p:txBody>
      </p:sp>
      <p:sp>
        <p:nvSpPr>
          <p:cNvPr id="15" name="Espace réservé du texte 11">
            <a:extLst>
              <a:ext uri="{FF2B5EF4-FFF2-40B4-BE49-F238E27FC236}">
                <a16:creationId xmlns:a16="http://schemas.microsoft.com/office/drawing/2014/main" id="{EEE2ECAD-44AB-4336-A054-40CC180691A6}"/>
              </a:ext>
            </a:extLst>
          </p:cNvPr>
          <p:cNvSpPr>
            <a:spLocks noGrp="1"/>
          </p:cNvSpPr>
          <p:nvPr>
            <p:ph type="body" sz="quarter" idx="16" hasCustomPrompt="1"/>
          </p:nvPr>
        </p:nvSpPr>
        <p:spPr>
          <a:xfrm>
            <a:off x="689451" y="1218867"/>
            <a:ext cx="612000" cy="388800"/>
          </a:xfrm>
          <a:solidFill>
            <a:schemeClr val="tx1"/>
          </a:solidFill>
        </p:spPr>
        <p:txBody>
          <a:bodyPr wrap="none" lIns="144000" tIns="36000" rIns="144000" bIns="36000" anchor="ctr">
            <a:noAutofit/>
          </a:bodyPr>
          <a:lstStyle>
            <a:lvl1pPr algn="ctr">
              <a:defRPr sz="2600" b="0" cap="all" baseline="0">
                <a:solidFill>
                  <a:schemeClr val="bg1"/>
                </a:solidFill>
                <a:latin typeface="+mj-lt"/>
                <a:ea typeface="Source Sans Pro" panose="020B0503030403020204" pitchFamily="34" charset="0"/>
              </a:defRPr>
            </a:lvl1pPr>
          </a:lstStyle>
          <a:p>
            <a:pPr lvl="0"/>
            <a:r>
              <a:rPr lang="fr-FR"/>
              <a:t>00</a:t>
            </a:r>
          </a:p>
        </p:txBody>
      </p:sp>
      <p:sp>
        <p:nvSpPr>
          <p:cNvPr id="19" name="Espace réservé du texte 18">
            <a:extLst>
              <a:ext uri="{FF2B5EF4-FFF2-40B4-BE49-F238E27FC236}">
                <a16:creationId xmlns:a16="http://schemas.microsoft.com/office/drawing/2014/main" id="{EBC5247A-6DE1-40F4-B569-E804440A15DE}"/>
              </a:ext>
            </a:extLst>
          </p:cNvPr>
          <p:cNvSpPr>
            <a:spLocks noGrp="1"/>
          </p:cNvSpPr>
          <p:nvPr>
            <p:ph type="body" sz="quarter" idx="18"/>
          </p:nvPr>
        </p:nvSpPr>
        <p:spPr>
          <a:xfrm>
            <a:off x="587057" y="1925140"/>
            <a:ext cx="2203767" cy="668853"/>
          </a:xfrm>
        </p:spPr>
        <p:txBody>
          <a:bodyPr>
            <a:noAutofit/>
          </a:bodyPr>
          <a:lstStyle>
            <a:lvl1pPr marL="161925" indent="-161925">
              <a:lnSpc>
                <a:spcPct val="100000"/>
              </a:lnSpc>
              <a:spcBef>
                <a:spcPts val="0"/>
              </a:spcBef>
              <a:buClr>
                <a:schemeClr val="bg2"/>
              </a:buClr>
              <a:buFont typeface="Verdana" panose="020B0604030504040204" pitchFamily="34" charset="0"/>
              <a:buChar char="●"/>
              <a:defRPr sz="1200">
                <a:solidFill>
                  <a:schemeClr val="tx1"/>
                </a:solidFill>
                <a:latin typeface="+mn-lt"/>
              </a:defRPr>
            </a:lvl1pPr>
            <a:lvl2pPr marL="0" indent="0">
              <a:buNone/>
              <a:defRPr/>
            </a:lvl2pPr>
          </a:lstStyle>
          <a:p>
            <a:pPr lvl="0"/>
            <a:r>
              <a:rPr lang="fr-FR"/>
              <a:t>Cliquez pour modifier les styles du texte du masque</a:t>
            </a:r>
          </a:p>
        </p:txBody>
      </p:sp>
      <p:sp>
        <p:nvSpPr>
          <p:cNvPr id="23" name="Espace réservé du texte 18">
            <a:extLst>
              <a:ext uri="{FF2B5EF4-FFF2-40B4-BE49-F238E27FC236}">
                <a16:creationId xmlns:a16="http://schemas.microsoft.com/office/drawing/2014/main" id="{B2A3284B-3F24-43BB-A4B4-CD8BF6EBFA29}"/>
              </a:ext>
            </a:extLst>
          </p:cNvPr>
          <p:cNvSpPr>
            <a:spLocks noGrp="1"/>
          </p:cNvSpPr>
          <p:nvPr>
            <p:ph type="body" sz="quarter" idx="19"/>
          </p:nvPr>
        </p:nvSpPr>
        <p:spPr>
          <a:xfrm>
            <a:off x="587057" y="3567929"/>
            <a:ext cx="2203767" cy="668853"/>
          </a:xfrm>
        </p:spPr>
        <p:txBody>
          <a:bodyPr>
            <a:noAutofit/>
          </a:bodyPr>
          <a:lstStyle>
            <a:lvl1pPr marL="161925" indent="-161925">
              <a:lnSpc>
                <a:spcPct val="100000"/>
              </a:lnSpc>
              <a:spcBef>
                <a:spcPts val="0"/>
              </a:spcBef>
              <a:buClr>
                <a:schemeClr val="accent1"/>
              </a:buClr>
              <a:buFont typeface="Verdana" panose="020B0604030504040204" pitchFamily="34" charset="0"/>
              <a:buChar char="●"/>
              <a:defRPr sz="1200">
                <a:solidFill>
                  <a:schemeClr val="tx1"/>
                </a:solidFill>
                <a:latin typeface="+mn-lt"/>
              </a:defRPr>
            </a:lvl1pPr>
            <a:lvl2pPr marL="0" indent="0">
              <a:buNone/>
              <a:defRPr/>
            </a:lvl2pPr>
          </a:lstStyle>
          <a:p>
            <a:pPr lvl="0"/>
            <a:r>
              <a:rPr lang="fr-FR"/>
              <a:t>Cliquez pour modifier les styles du texte du masque</a:t>
            </a:r>
          </a:p>
        </p:txBody>
      </p:sp>
      <p:sp>
        <p:nvSpPr>
          <p:cNvPr id="24" name="Espace réservé du texte 11">
            <a:extLst>
              <a:ext uri="{FF2B5EF4-FFF2-40B4-BE49-F238E27FC236}">
                <a16:creationId xmlns:a16="http://schemas.microsoft.com/office/drawing/2014/main" id="{B24C9F92-74F3-4155-A741-0B8EC4355E00}"/>
              </a:ext>
            </a:extLst>
          </p:cNvPr>
          <p:cNvSpPr>
            <a:spLocks noGrp="1"/>
          </p:cNvSpPr>
          <p:nvPr>
            <p:ph type="body" sz="quarter" idx="20" hasCustomPrompt="1"/>
          </p:nvPr>
        </p:nvSpPr>
        <p:spPr>
          <a:xfrm>
            <a:off x="689451" y="4290166"/>
            <a:ext cx="612000" cy="388800"/>
          </a:xfrm>
          <a:solidFill>
            <a:schemeClr val="tx1"/>
          </a:solidFill>
        </p:spPr>
        <p:txBody>
          <a:bodyPr wrap="none" lIns="144000" tIns="36000" rIns="144000" bIns="36000" anchor="ctr">
            <a:noAutofit/>
          </a:bodyPr>
          <a:lstStyle>
            <a:lvl1pPr algn="ctr">
              <a:defRPr sz="2600" b="0" cap="all" baseline="0">
                <a:solidFill>
                  <a:schemeClr val="bg1"/>
                </a:solidFill>
                <a:latin typeface="+mj-lt"/>
                <a:ea typeface="Source Sans Pro" panose="020B0503030403020204" pitchFamily="34" charset="0"/>
              </a:defRPr>
            </a:lvl1pPr>
          </a:lstStyle>
          <a:p>
            <a:pPr lvl="0"/>
            <a:r>
              <a:rPr lang="fr-FR"/>
              <a:t>00</a:t>
            </a:r>
          </a:p>
        </p:txBody>
      </p:sp>
      <p:sp>
        <p:nvSpPr>
          <p:cNvPr id="26" name="Espace réservé du texte 18">
            <a:extLst>
              <a:ext uri="{FF2B5EF4-FFF2-40B4-BE49-F238E27FC236}">
                <a16:creationId xmlns:a16="http://schemas.microsoft.com/office/drawing/2014/main" id="{48268F2D-B467-4C96-B409-00582DBEB934}"/>
              </a:ext>
            </a:extLst>
          </p:cNvPr>
          <p:cNvSpPr>
            <a:spLocks noGrp="1"/>
          </p:cNvSpPr>
          <p:nvPr>
            <p:ph type="body" sz="quarter" idx="22"/>
          </p:nvPr>
        </p:nvSpPr>
        <p:spPr>
          <a:xfrm>
            <a:off x="587057" y="4996820"/>
            <a:ext cx="2203767" cy="668853"/>
          </a:xfrm>
        </p:spPr>
        <p:txBody>
          <a:bodyPr>
            <a:noAutofit/>
          </a:bodyPr>
          <a:lstStyle>
            <a:lvl1pPr marL="161925" indent="-161925">
              <a:lnSpc>
                <a:spcPct val="100000"/>
              </a:lnSpc>
              <a:spcBef>
                <a:spcPts val="0"/>
              </a:spcBef>
              <a:buClr>
                <a:schemeClr val="tx2"/>
              </a:buClr>
              <a:buFont typeface="Verdana" panose="020B0604030504040204" pitchFamily="34" charset="0"/>
              <a:buChar char="●"/>
              <a:defRPr sz="1200">
                <a:solidFill>
                  <a:schemeClr val="tx1"/>
                </a:solidFill>
                <a:latin typeface="+mn-lt"/>
              </a:defRPr>
            </a:lvl1pPr>
            <a:lvl2pPr marL="0" indent="0">
              <a:buNone/>
              <a:defRPr/>
            </a:lvl2pPr>
          </a:lstStyle>
          <a:p>
            <a:pPr lvl="0"/>
            <a:r>
              <a:rPr lang="fr-FR"/>
              <a:t>Cliquez pour modifier les styles du texte du masque</a:t>
            </a:r>
          </a:p>
        </p:txBody>
      </p:sp>
      <p:sp>
        <p:nvSpPr>
          <p:cNvPr id="27" name="Espace réservé du texte 11">
            <a:extLst>
              <a:ext uri="{FF2B5EF4-FFF2-40B4-BE49-F238E27FC236}">
                <a16:creationId xmlns:a16="http://schemas.microsoft.com/office/drawing/2014/main" id="{05078117-8705-4ED6-B71C-292ACE7CD6E6}"/>
              </a:ext>
            </a:extLst>
          </p:cNvPr>
          <p:cNvSpPr>
            <a:spLocks noGrp="1"/>
          </p:cNvSpPr>
          <p:nvPr>
            <p:ph type="body" sz="quarter" idx="23" hasCustomPrompt="1"/>
          </p:nvPr>
        </p:nvSpPr>
        <p:spPr>
          <a:xfrm>
            <a:off x="3470751" y="1218867"/>
            <a:ext cx="612000" cy="388800"/>
          </a:xfrm>
          <a:solidFill>
            <a:schemeClr val="tx1"/>
          </a:solidFill>
        </p:spPr>
        <p:txBody>
          <a:bodyPr wrap="none" lIns="144000" tIns="36000" rIns="144000" bIns="36000" anchor="ctr">
            <a:noAutofit/>
          </a:bodyPr>
          <a:lstStyle>
            <a:lvl1pPr algn="ctr">
              <a:defRPr sz="2600" b="0" cap="all" baseline="0">
                <a:solidFill>
                  <a:schemeClr val="bg1"/>
                </a:solidFill>
                <a:latin typeface="+mj-lt"/>
                <a:ea typeface="Source Sans Pro" panose="020B0503030403020204" pitchFamily="34" charset="0"/>
              </a:defRPr>
            </a:lvl1pPr>
          </a:lstStyle>
          <a:p>
            <a:pPr lvl="0"/>
            <a:r>
              <a:rPr lang="fr-FR"/>
              <a:t>00</a:t>
            </a:r>
          </a:p>
        </p:txBody>
      </p:sp>
      <p:sp>
        <p:nvSpPr>
          <p:cNvPr id="30" name="Espace réservé du texte 18">
            <a:extLst>
              <a:ext uri="{FF2B5EF4-FFF2-40B4-BE49-F238E27FC236}">
                <a16:creationId xmlns:a16="http://schemas.microsoft.com/office/drawing/2014/main" id="{36BB93C1-17A2-4A5B-8FE5-86F02B5FCBD7}"/>
              </a:ext>
            </a:extLst>
          </p:cNvPr>
          <p:cNvSpPr>
            <a:spLocks noGrp="1"/>
          </p:cNvSpPr>
          <p:nvPr>
            <p:ph type="body" sz="quarter" idx="26"/>
          </p:nvPr>
        </p:nvSpPr>
        <p:spPr>
          <a:xfrm>
            <a:off x="3368357" y="2160906"/>
            <a:ext cx="2203767" cy="668853"/>
          </a:xfrm>
        </p:spPr>
        <p:txBody>
          <a:bodyPr>
            <a:noAutofit/>
          </a:bodyPr>
          <a:lstStyle>
            <a:lvl1pPr marL="161925" indent="-161925">
              <a:lnSpc>
                <a:spcPct val="100000"/>
              </a:lnSpc>
              <a:spcBef>
                <a:spcPts val="0"/>
              </a:spcBef>
              <a:buClr>
                <a:schemeClr val="accent2"/>
              </a:buClr>
              <a:buFont typeface="Verdana" panose="020B0604030504040204" pitchFamily="34" charset="0"/>
              <a:buChar char="●"/>
              <a:defRPr sz="1200">
                <a:solidFill>
                  <a:schemeClr val="tx1"/>
                </a:solidFill>
                <a:latin typeface="+mn-lt"/>
              </a:defRPr>
            </a:lvl1pPr>
            <a:lvl2pPr marL="0" indent="0">
              <a:buNone/>
              <a:defRPr/>
            </a:lvl2pPr>
          </a:lstStyle>
          <a:p>
            <a:pPr lvl="0"/>
            <a:r>
              <a:rPr lang="fr-FR"/>
              <a:t>Cliquez pour modifier les styles du texte du masque</a:t>
            </a:r>
          </a:p>
        </p:txBody>
      </p:sp>
      <p:sp>
        <p:nvSpPr>
          <p:cNvPr id="31" name="Espace réservé du texte 11">
            <a:extLst>
              <a:ext uri="{FF2B5EF4-FFF2-40B4-BE49-F238E27FC236}">
                <a16:creationId xmlns:a16="http://schemas.microsoft.com/office/drawing/2014/main" id="{967DD084-7D3A-43D3-8A01-BBA152DBBF3D}"/>
              </a:ext>
            </a:extLst>
          </p:cNvPr>
          <p:cNvSpPr>
            <a:spLocks noGrp="1"/>
          </p:cNvSpPr>
          <p:nvPr>
            <p:ph type="body" sz="quarter" idx="27" hasCustomPrompt="1"/>
          </p:nvPr>
        </p:nvSpPr>
        <p:spPr>
          <a:xfrm>
            <a:off x="3470751" y="2953755"/>
            <a:ext cx="612000" cy="388800"/>
          </a:xfrm>
          <a:solidFill>
            <a:schemeClr val="tx1"/>
          </a:solidFill>
        </p:spPr>
        <p:txBody>
          <a:bodyPr wrap="none" lIns="144000" tIns="36000" rIns="144000" bIns="36000" anchor="ctr">
            <a:noAutofit/>
          </a:bodyPr>
          <a:lstStyle>
            <a:lvl1pPr algn="ctr">
              <a:defRPr sz="2600" b="0" cap="all" baseline="0">
                <a:solidFill>
                  <a:schemeClr val="bg1"/>
                </a:solidFill>
                <a:latin typeface="+mj-lt"/>
                <a:ea typeface="Source Sans Pro" panose="020B0503030403020204" pitchFamily="34" charset="0"/>
              </a:defRPr>
            </a:lvl1pPr>
          </a:lstStyle>
          <a:p>
            <a:pPr lvl="0"/>
            <a:r>
              <a:rPr lang="fr-FR"/>
              <a:t>00</a:t>
            </a:r>
          </a:p>
        </p:txBody>
      </p:sp>
      <p:sp>
        <p:nvSpPr>
          <p:cNvPr id="33" name="Espace réservé du texte 18">
            <a:extLst>
              <a:ext uri="{FF2B5EF4-FFF2-40B4-BE49-F238E27FC236}">
                <a16:creationId xmlns:a16="http://schemas.microsoft.com/office/drawing/2014/main" id="{539958A7-E03A-4FCB-B01B-17F5B7A84069}"/>
              </a:ext>
            </a:extLst>
          </p:cNvPr>
          <p:cNvSpPr>
            <a:spLocks noGrp="1"/>
          </p:cNvSpPr>
          <p:nvPr>
            <p:ph type="body" sz="quarter" idx="29"/>
          </p:nvPr>
        </p:nvSpPr>
        <p:spPr>
          <a:xfrm>
            <a:off x="3368357" y="3658398"/>
            <a:ext cx="2203767" cy="668853"/>
          </a:xfrm>
        </p:spPr>
        <p:txBody>
          <a:bodyPr>
            <a:noAutofit/>
          </a:bodyPr>
          <a:lstStyle>
            <a:lvl1pPr marL="161925" indent="-161925">
              <a:lnSpc>
                <a:spcPct val="100000"/>
              </a:lnSpc>
              <a:spcBef>
                <a:spcPts val="0"/>
              </a:spcBef>
              <a:buClr>
                <a:schemeClr val="accent3"/>
              </a:buClr>
              <a:buFont typeface="Verdana" panose="020B0604030504040204" pitchFamily="34" charset="0"/>
              <a:buChar char="●"/>
              <a:defRPr sz="1200">
                <a:solidFill>
                  <a:schemeClr val="tx1"/>
                </a:solidFill>
                <a:latin typeface="+mn-lt"/>
              </a:defRPr>
            </a:lvl1pPr>
            <a:lvl2pPr marL="0" indent="0">
              <a:buNone/>
              <a:defRPr/>
            </a:lvl2pPr>
          </a:lstStyle>
          <a:p>
            <a:pPr lvl="0"/>
            <a:r>
              <a:rPr lang="fr-FR"/>
              <a:t>Cliquez pour modifier les styles du texte du masque</a:t>
            </a:r>
          </a:p>
        </p:txBody>
      </p:sp>
      <p:sp>
        <p:nvSpPr>
          <p:cNvPr id="34" name="Espace réservé du texte 11">
            <a:extLst>
              <a:ext uri="{FF2B5EF4-FFF2-40B4-BE49-F238E27FC236}">
                <a16:creationId xmlns:a16="http://schemas.microsoft.com/office/drawing/2014/main" id="{D300C5AE-8258-4B38-A80E-56CE00289C2E}"/>
              </a:ext>
            </a:extLst>
          </p:cNvPr>
          <p:cNvSpPr>
            <a:spLocks noGrp="1"/>
          </p:cNvSpPr>
          <p:nvPr>
            <p:ph type="body" sz="quarter" idx="30" hasCustomPrompt="1"/>
          </p:nvPr>
        </p:nvSpPr>
        <p:spPr>
          <a:xfrm>
            <a:off x="3470751" y="4712533"/>
            <a:ext cx="612000" cy="388800"/>
          </a:xfrm>
          <a:solidFill>
            <a:schemeClr val="tx1"/>
          </a:solidFill>
        </p:spPr>
        <p:txBody>
          <a:bodyPr wrap="none" lIns="144000" tIns="36000" rIns="144000" bIns="36000" anchor="ctr">
            <a:noAutofit/>
          </a:bodyPr>
          <a:lstStyle>
            <a:lvl1pPr algn="ctr">
              <a:defRPr sz="2600" b="0" cap="all" baseline="0">
                <a:solidFill>
                  <a:schemeClr val="bg1"/>
                </a:solidFill>
                <a:latin typeface="+mj-lt"/>
                <a:ea typeface="Source Sans Pro" panose="020B0503030403020204" pitchFamily="34" charset="0"/>
              </a:defRPr>
            </a:lvl1pPr>
          </a:lstStyle>
          <a:p>
            <a:pPr lvl="0"/>
            <a:r>
              <a:rPr lang="fr-FR"/>
              <a:t>00</a:t>
            </a:r>
          </a:p>
        </p:txBody>
      </p:sp>
      <p:sp>
        <p:nvSpPr>
          <p:cNvPr id="37" name="Espace réservé du texte 18">
            <a:extLst>
              <a:ext uri="{FF2B5EF4-FFF2-40B4-BE49-F238E27FC236}">
                <a16:creationId xmlns:a16="http://schemas.microsoft.com/office/drawing/2014/main" id="{A51750B1-CDA1-4344-A340-3ED40EAADB91}"/>
              </a:ext>
            </a:extLst>
          </p:cNvPr>
          <p:cNvSpPr>
            <a:spLocks noGrp="1"/>
          </p:cNvSpPr>
          <p:nvPr>
            <p:ph type="body" sz="quarter" idx="33"/>
          </p:nvPr>
        </p:nvSpPr>
        <p:spPr>
          <a:xfrm>
            <a:off x="3368357" y="5652602"/>
            <a:ext cx="2203767" cy="668853"/>
          </a:xfrm>
        </p:spPr>
        <p:txBody>
          <a:bodyPr>
            <a:noAutofit/>
          </a:bodyPr>
          <a:lstStyle>
            <a:lvl1pPr marL="161925" indent="-161925">
              <a:lnSpc>
                <a:spcPct val="100000"/>
              </a:lnSpc>
              <a:spcBef>
                <a:spcPts val="0"/>
              </a:spcBef>
              <a:buClr>
                <a:schemeClr val="accent4"/>
              </a:buClr>
              <a:buFont typeface="Verdana" panose="020B0604030504040204" pitchFamily="34" charset="0"/>
              <a:buChar char="●"/>
              <a:defRPr sz="1200">
                <a:solidFill>
                  <a:schemeClr val="tx1"/>
                </a:solidFill>
                <a:latin typeface="+mn-lt"/>
              </a:defRPr>
            </a:lvl1pPr>
            <a:lvl2pPr marL="0" indent="0">
              <a:buNone/>
              <a:defRPr/>
            </a:lvl2pPr>
          </a:lstStyle>
          <a:p>
            <a:pPr lvl="0"/>
            <a:r>
              <a:rPr lang="fr-FR"/>
              <a:t>Cliquez pour modifier les styles du texte du masque</a:t>
            </a:r>
          </a:p>
        </p:txBody>
      </p:sp>
      <p:sp>
        <p:nvSpPr>
          <p:cNvPr id="43" name="Espace réservé pour une image  8">
            <a:extLst>
              <a:ext uri="{FF2B5EF4-FFF2-40B4-BE49-F238E27FC236}">
                <a16:creationId xmlns:a16="http://schemas.microsoft.com/office/drawing/2014/main" id="{EB8533A2-5572-4508-8F94-EBA0E16A9FD3}"/>
              </a:ext>
            </a:extLst>
          </p:cNvPr>
          <p:cNvSpPr>
            <a:spLocks noGrp="1"/>
          </p:cNvSpPr>
          <p:nvPr>
            <p:ph type="pic" sz="quarter" idx="38" hasCustomPrompt="1"/>
          </p:nvPr>
        </p:nvSpPr>
        <p:spPr>
          <a:xfrm>
            <a:off x="6096000" y="1"/>
            <a:ext cx="3048000" cy="3428998"/>
          </a:xfrm>
          <a:solidFill>
            <a:srgbClr val="ECECEC"/>
          </a:solidFill>
        </p:spPr>
        <p:txBody>
          <a:bodyPr tIns="144000"/>
          <a:lstStyle>
            <a:lvl1pPr algn="ctr">
              <a:defRPr sz="1000" b="0">
                <a:latin typeface="Source Sans Pro" panose="020B0503030403020204" pitchFamily="34" charset="0"/>
                <a:ea typeface="Source Sans Pro" panose="020B0503030403020204" pitchFamily="34" charset="0"/>
              </a:defRPr>
            </a:lvl1pPr>
          </a:lstStyle>
          <a:p>
            <a:r>
              <a:rPr lang="fr-FR"/>
              <a:t>Cliquez pour insérer une image</a:t>
            </a:r>
            <a:br>
              <a:rPr lang="fr-FR"/>
            </a:br>
            <a:r>
              <a:rPr lang="fr-FR"/>
              <a:t>↓</a:t>
            </a:r>
          </a:p>
        </p:txBody>
      </p:sp>
      <p:sp>
        <p:nvSpPr>
          <p:cNvPr id="44" name="Espace réservé pour une image  8">
            <a:extLst>
              <a:ext uri="{FF2B5EF4-FFF2-40B4-BE49-F238E27FC236}">
                <a16:creationId xmlns:a16="http://schemas.microsoft.com/office/drawing/2014/main" id="{6909C877-1640-42E9-98EE-786A627860E6}"/>
              </a:ext>
            </a:extLst>
          </p:cNvPr>
          <p:cNvSpPr>
            <a:spLocks noGrp="1"/>
          </p:cNvSpPr>
          <p:nvPr>
            <p:ph type="pic" sz="quarter" idx="39" hasCustomPrompt="1"/>
          </p:nvPr>
        </p:nvSpPr>
        <p:spPr>
          <a:xfrm>
            <a:off x="9143998" y="1"/>
            <a:ext cx="3048001" cy="1714499"/>
          </a:xfrm>
          <a:solidFill>
            <a:srgbClr val="E2E2E2"/>
          </a:solidFill>
        </p:spPr>
        <p:txBody>
          <a:bodyPr tIns="144000"/>
          <a:lstStyle>
            <a:lvl1pPr algn="ctr">
              <a:defRPr sz="1000" b="0">
                <a:latin typeface="Source Sans Pro" panose="020B0503030403020204" pitchFamily="34" charset="0"/>
                <a:ea typeface="Source Sans Pro" panose="020B0503030403020204" pitchFamily="34" charset="0"/>
              </a:defRPr>
            </a:lvl1pPr>
          </a:lstStyle>
          <a:p>
            <a:r>
              <a:rPr lang="fr-FR"/>
              <a:t>Cliquez pour insérer une image</a:t>
            </a:r>
            <a:br>
              <a:rPr lang="fr-FR"/>
            </a:br>
            <a:r>
              <a:rPr lang="fr-FR"/>
              <a:t>↓</a:t>
            </a:r>
          </a:p>
        </p:txBody>
      </p:sp>
      <p:sp>
        <p:nvSpPr>
          <p:cNvPr id="45" name="Espace réservé pour une image  8">
            <a:extLst>
              <a:ext uri="{FF2B5EF4-FFF2-40B4-BE49-F238E27FC236}">
                <a16:creationId xmlns:a16="http://schemas.microsoft.com/office/drawing/2014/main" id="{11E5CC10-232F-42A9-B456-32B8931F95C4}"/>
              </a:ext>
            </a:extLst>
          </p:cNvPr>
          <p:cNvSpPr>
            <a:spLocks noGrp="1"/>
          </p:cNvSpPr>
          <p:nvPr>
            <p:ph type="pic" sz="quarter" idx="40" hasCustomPrompt="1"/>
          </p:nvPr>
        </p:nvSpPr>
        <p:spPr>
          <a:xfrm>
            <a:off x="9143998" y="1714500"/>
            <a:ext cx="3048001" cy="1714499"/>
          </a:xfrm>
          <a:solidFill>
            <a:srgbClr val="E9E9E9"/>
          </a:solidFill>
        </p:spPr>
        <p:txBody>
          <a:bodyPr tIns="144000"/>
          <a:lstStyle>
            <a:lvl1pPr algn="ctr">
              <a:defRPr sz="1000" b="0">
                <a:latin typeface="Source Sans Pro" panose="020B0503030403020204" pitchFamily="34" charset="0"/>
                <a:ea typeface="Source Sans Pro" panose="020B0503030403020204" pitchFamily="34" charset="0"/>
              </a:defRPr>
            </a:lvl1pPr>
          </a:lstStyle>
          <a:p>
            <a:r>
              <a:rPr lang="fr-FR"/>
              <a:t>Cliquez pour insérer une image</a:t>
            </a:r>
            <a:br>
              <a:rPr lang="fr-FR"/>
            </a:br>
            <a:r>
              <a:rPr lang="fr-FR"/>
              <a:t>↓</a:t>
            </a:r>
          </a:p>
        </p:txBody>
      </p:sp>
      <p:sp>
        <p:nvSpPr>
          <p:cNvPr id="18" name="Espace réservé du texte 17">
            <a:extLst>
              <a:ext uri="{FF2B5EF4-FFF2-40B4-BE49-F238E27FC236}">
                <a16:creationId xmlns:a16="http://schemas.microsoft.com/office/drawing/2014/main" id="{5B90B362-0C9A-4CD9-B308-061ED2046BF0}"/>
              </a:ext>
            </a:extLst>
          </p:cNvPr>
          <p:cNvSpPr>
            <a:spLocks noGrp="1"/>
          </p:cNvSpPr>
          <p:nvPr>
            <p:ph type="body" sz="quarter" idx="34" hasCustomPrompt="1"/>
          </p:nvPr>
        </p:nvSpPr>
        <p:spPr>
          <a:xfrm>
            <a:off x="6095999" y="3292620"/>
            <a:ext cx="524750" cy="136379"/>
          </a:xfrm>
          <a:solidFill>
            <a:schemeClr val="bg1">
              <a:lumMod val="50000"/>
            </a:schemeClr>
          </a:solidFill>
        </p:spPr>
        <p:txBody>
          <a:bodyPr wrap="none" lIns="36000" tIns="18000" rIns="36000" bIns="18000">
            <a:spAutoFit/>
          </a:bodyPr>
          <a:lstStyle>
            <a:lvl1pPr>
              <a:defRPr sz="650">
                <a:solidFill>
                  <a:schemeClr val="bg1"/>
                </a:solidFill>
                <a:latin typeface="Source Sans Pro SemiBold" panose="020B0603030403020204" pitchFamily="34" charset="0"/>
                <a:ea typeface="Source Sans Pro SemiBold" panose="020B0603030403020204" pitchFamily="34" charset="0"/>
              </a:defRPr>
            </a:lvl1pPr>
            <a:lvl2pPr marL="0" indent="0">
              <a:buNone/>
              <a:defRPr/>
            </a:lvl2pPr>
          </a:lstStyle>
          <a:p>
            <a:pPr lvl="0"/>
            <a:r>
              <a:rPr lang="fr-FR"/>
              <a:t>Crédit photo</a:t>
            </a:r>
          </a:p>
        </p:txBody>
      </p:sp>
      <p:sp>
        <p:nvSpPr>
          <p:cNvPr id="40" name="Espace réservé du texte 17">
            <a:extLst>
              <a:ext uri="{FF2B5EF4-FFF2-40B4-BE49-F238E27FC236}">
                <a16:creationId xmlns:a16="http://schemas.microsoft.com/office/drawing/2014/main" id="{A19EDBF6-9435-489A-9544-943CD7532A64}"/>
              </a:ext>
            </a:extLst>
          </p:cNvPr>
          <p:cNvSpPr>
            <a:spLocks noGrp="1"/>
          </p:cNvSpPr>
          <p:nvPr>
            <p:ph type="body" sz="quarter" idx="35" hasCustomPrompt="1"/>
          </p:nvPr>
        </p:nvSpPr>
        <p:spPr>
          <a:xfrm>
            <a:off x="9143999" y="1578121"/>
            <a:ext cx="524750" cy="136379"/>
          </a:xfrm>
          <a:solidFill>
            <a:schemeClr val="bg1">
              <a:lumMod val="50000"/>
            </a:schemeClr>
          </a:solidFill>
        </p:spPr>
        <p:txBody>
          <a:bodyPr wrap="none" lIns="36000" tIns="18000" rIns="36000" bIns="18000">
            <a:spAutoFit/>
          </a:bodyPr>
          <a:lstStyle>
            <a:lvl1pPr>
              <a:defRPr sz="650">
                <a:solidFill>
                  <a:schemeClr val="bg1"/>
                </a:solidFill>
                <a:latin typeface="Source Sans Pro SemiBold" panose="020B0603030403020204" pitchFamily="34" charset="0"/>
                <a:ea typeface="Source Sans Pro SemiBold" panose="020B0603030403020204" pitchFamily="34" charset="0"/>
              </a:defRPr>
            </a:lvl1pPr>
            <a:lvl2pPr marL="0" indent="0">
              <a:buNone/>
              <a:defRPr/>
            </a:lvl2pPr>
          </a:lstStyle>
          <a:p>
            <a:pPr lvl="0"/>
            <a:r>
              <a:rPr lang="fr-FR"/>
              <a:t>Crédit photo</a:t>
            </a:r>
          </a:p>
        </p:txBody>
      </p:sp>
      <p:sp>
        <p:nvSpPr>
          <p:cNvPr id="41" name="Espace réservé du texte 17">
            <a:extLst>
              <a:ext uri="{FF2B5EF4-FFF2-40B4-BE49-F238E27FC236}">
                <a16:creationId xmlns:a16="http://schemas.microsoft.com/office/drawing/2014/main" id="{5E0588D7-47ED-4270-958A-B76876D46A02}"/>
              </a:ext>
            </a:extLst>
          </p:cNvPr>
          <p:cNvSpPr>
            <a:spLocks noGrp="1"/>
          </p:cNvSpPr>
          <p:nvPr>
            <p:ph type="body" sz="quarter" idx="36" hasCustomPrompt="1"/>
          </p:nvPr>
        </p:nvSpPr>
        <p:spPr>
          <a:xfrm>
            <a:off x="9143999" y="3292621"/>
            <a:ext cx="524750" cy="136379"/>
          </a:xfrm>
          <a:solidFill>
            <a:schemeClr val="bg1">
              <a:lumMod val="50000"/>
            </a:schemeClr>
          </a:solidFill>
        </p:spPr>
        <p:txBody>
          <a:bodyPr wrap="none" lIns="36000" tIns="18000" rIns="36000" bIns="18000">
            <a:spAutoFit/>
          </a:bodyPr>
          <a:lstStyle>
            <a:lvl1pPr>
              <a:defRPr sz="650">
                <a:solidFill>
                  <a:schemeClr val="bg1"/>
                </a:solidFill>
                <a:latin typeface="Source Sans Pro SemiBold" panose="020B0603030403020204" pitchFamily="34" charset="0"/>
                <a:ea typeface="Source Sans Pro SemiBold" panose="020B0603030403020204" pitchFamily="34" charset="0"/>
              </a:defRPr>
            </a:lvl1pPr>
            <a:lvl2pPr marL="0" indent="0">
              <a:buNone/>
              <a:defRPr/>
            </a:lvl2pPr>
          </a:lstStyle>
          <a:p>
            <a:pPr lvl="0"/>
            <a:r>
              <a:rPr lang="fr-FR"/>
              <a:t>Crédit photo</a:t>
            </a:r>
          </a:p>
        </p:txBody>
      </p:sp>
      <p:sp>
        <p:nvSpPr>
          <p:cNvPr id="46" name="Espace réservé pour une image  8">
            <a:extLst>
              <a:ext uri="{FF2B5EF4-FFF2-40B4-BE49-F238E27FC236}">
                <a16:creationId xmlns:a16="http://schemas.microsoft.com/office/drawing/2014/main" id="{9CF8152B-2D5D-42DC-B734-F1C03F93A271}"/>
              </a:ext>
            </a:extLst>
          </p:cNvPr>
          <p:cNvSpPr>
            <a:spLocks noGrp="1"/>
          </p:cNvSpPr>
          <p:nvPr>
            <p:ph type="pic" sz="quarter" idx="41" hasCustomPrompt="1"/>
          </p:nvPr>
        </p:nvSpPr>
        <p:spPr>
          <a:xfrm>
            <a:off x="6086952" y="3428572"/>
            <a:ext cx="6105047" cy="3429428"/>
          </a:xfrm>
          <a:solidFill>
            <a:srgbClr val="E2E2E2"/>
          </a:solidFill>
        </p:spPr>
        <p:txBody>
          <a:bodyPr tIns="144000"/>
          <a:lstStyle>
            <a:lvl1pPr algn="ctr">
              <a:defRPr sz="1000" b="0">
                <a:latin typeface="Source Sans Pro" panose="020B0503030403020204" pitchFamily="34" charset="0"/>
                <a:ea typeface="Source Sans Pro" panose="020B0503030403020204" pitchFamily="34" charset="0"/>
              </a:defRPr>
            </a:lvl1pPr>
          </a:lstStyle>
          <a:p>
            <a:r>
              <a:rPr lang="fr-FR"/>
              <a:t>Cliquez pour insérer une image</a:t>
            </a:r>
            <a:br>
              <a:rPr lang="fr-FR"/>
            </a:br>
            <a:r>
              <a:rPr lang="fr-FR"/>
              <a:t>↓</a:t>
            </a:r>
          </a:p>
        </p:txBody>
      </p:sp>
      <p:sp>
        <p:nvSpPr>
          <p:cNvPr id="42" name="Espace réservé du texte 17">
            <a:extLst>
              <a:ext uri="{FF2B5EF4-FFF2-40B4-BE49-F238E27FC236}">
                <a16:creationId xmlns:a16="http://schemas.microsoft.com/office/drawing/2014/main" id="{2C0E1D59-DC6A-4538-918C-E7CAC3C765C9}"/>
              </a:ext>
            </a:extLst>
          </p:cNvPr>
          <p:cNvSpPr>
            <a:spLocks noGrp="1"/>
          </p:cNvSpPr>
          <p:nvPr>
            <p:ph type="body" sz="quarter" idx="37" hasCustomPrompt="1"/>
          </p:nvPr>
        </p:nvSpPr>
        <p:spPr>
          <a:xfrm>
            <a:off x="6095999" y="6721621"/>
            <a:ext cx="524750" cy="136379"/>
          </a:xfrm>
          <a:solidFill>
            <a:schemeClr val="bg1">
              <a:lumMod val="50000"/>
            </a:schemeClr>
          </a:solidFill>
        </p:spPr>
        <p:txBody>
          <a:bodyPr wrap="none" lIns="36000" tIns="18000" rIns="36000" bIns="18000">
            <a:spAutoFit/>
          </a:bodyPr>
          <a:lstStyle>
            <a:lvl1pPr>
              <a:defRPr sz="650">
                <a:solidFill>
                  <a:schemeClr val="bg1"/>
                </a:solidFill>
                <a:latin typeface="Source Sans Pro SemiBold" panose="020B0603030403020204" pitchFamily="34" charset="0"/>
                <a:ea typeface="Source Sans Pro SemiBold" panose="020B0603030403020204" pitchFamily="34" charset="0"/>
              </a:defRPr>
            </a:lvl1pPr>
            <a:lvl2pPr marL="0" indent="0">
              <a:buNone/>
              <a:defRPr/>
            </a:lvl2pPr>
          </a:lstStyle>
          <a:p>
            <a:pPr lvl="0"/>
            <a:r>
              <a:rPr lang="fr-FR"/>
              <a:t>Crédit photo</a:t>
            </a:r>
          </a:p>
        </p:txBody>
      </p:sp>
      <p:sp>
        <p:nvSpPr>
          <p:cNvPr id="21" name="Espace réservé du texte 20">
            <a:extLst>
              <a:ext uri="{FF2B5EF4-FFF2-40B4-BE49-F238E27FC236}">
                <a16:creationId xmlns:a16="http://schemas.microsoft.com/office/drawing/2014/main" id="{321A31D4-4B5E-452B-9E5D-DA119FF110D8}"/>
              </a:ext>
            </a:extLst>
          </p:cNvPr>
          <p:cNvSpPr>
            <a:spLocks noGrp="1"/>
          </p:cNvSpPr>
          <p:nvPr>
            <p:ph type="body" sz="quarter" idx="42" hasCustomPrompt="1"/>
          </p:nvPr>
        </p:nvSpPr>
        <p:spPr>
          <a:xfrm>
            <a:off x="10672763" y="6323013"/>
            <a:ext cx="831600" cy="270000"/>
          </a:xfrm>
          <a:blipFill>
            <a:blip r:embed="rId2"/>
            <a:stretch>
              <a:fillRect/>
            </a:stretch>
          </a:blipFill>
        </p:spPr>
        <p:txBody>
          <a:bodyPr/>
          <a:lstStyle>
            <a:lvl1pPr>
              <a:defRPr/>
            </a:lvl1pPr>
          </a:lstStyle>
          <a:p>
            <a:pPr lvl="0"/>
            <a:r>
              <a:rPr lang="fr-FR"/>
              <a:t> </a:t>
            </a:r>
          </a:p>
        </p:txBody>
      </p:sp>
      <p:sp>
        <p:nvSpPr>
          <p:cNvPr id="49" name="Espace réservé du texte 11">
            <a:extLst>
              <a:ext uri="{FF2B5EF4-FFF2-40B4-BE49-F238E27FC236}">
                <a16:creationId xmlns:a16="http://schemas.microsoft.com/office/drawing/2014/main" id="{3A02A809-3B38-4A5E-976B-086D7EFB6947}"/>
              </a:ext>
            </a:extLst>
          </p:cNvPr>
          <p:cNvSpPr>
            <a:spLocks noGrp="1"/>
          </p:cNvSpPr>
          <p:nvPr>
            <p:ph type="body" sz="quarter" idx="44" hasCustomPrompt="1"/>
          </p:nvPr>
        </p:nvSpPr>
        <p:spPr>
          <a:xfrm>
            <a:off x="3470752" y="1840130"/>
            <a:ext cx="1815269" cy="318924"/>
          </a:xfrm>
          <a:solidFill>
            <a:schemeClr val="accent2"/>
          </a:solidFill>
        </p:spPr>
        <p:txBody>
          <a:bodyPr wrap="none" lIns="144000" tIns="36000" rIns="144000" bIns="36000" anchor="ctr">
            <a:spAutoFit/>
          </a:bodyPr>
          <a:lstStyle>
            <a:lvl1pPr>
              <a:defRPr sz="1600" b="0" cap="all" baseline="0">
                <a:solidFill>
                  <a:schemeClr val="tx1"/>
                </a:solidFill>
                <a:latin typeface="Source Sans Pro" panose="020B0503030403020204" pitchFamily="34" charset="0"/>
                <a:ea typeface="Source Sans Pro" panose="020B0503030403020204" pitchFamily="34" charset="0"/>
              </a:defRPr>
            </a:lvl1pPr>
          </a:lstStyle>
          <a:p>
            <a:pPr lvl="0"/>
            <a:r>
              <a:rPr lang="fr-FR"/>
              <a:t>Ligne de texte 1</a:t>
            </a:r>
          </a:p>
        </p:txBody>
      </p:sp>
      <p:sp>
        <p:nvSpPr>
          <p:cNvPr id="47" name="Espace réservé du texte 11">
            <a:extLst>
              <a:ext uri="{FF2B5EF4-FFF2-40B4-BE49-F238E27FC236}">
                <a16:creationId xmlns:a16="http://schemas.microsoft.com/office/drawing/2014/main" id="{444122C9-B129-4F04-8BD9-BAF27BB66774}"/>
              </a:ext>
            </a:extLst>
          </p:cNvPr>
          <p:cNvSpPr>
            <a:spLocks noGrp="1"/>
          </p:cNvSpPr>
          <p:nvPr>
            <p:ph type="body" sz="quarter" idx="43" hasCustomPrompt="1"/>
          </p:nvPr>
        </p:nvSpPr>
        <p:spPr>
          <a:xfrm>
            <a:off x="3470752" y="1604827"/>
            <a:ext cx="1815269" cy="318924"/>
          </a:xfrm>
          <a:solidFill>
            <a:schemeClr val="accent2"/>
          </a:solidFill>
        </p:spPr>
        <p:txBody>
          <a:bodyPr wrap="none" lIns="144000" tIns="36000" rIns="144000" bIns="36000" anchor="ctr">
            <a:spAutoFit/>
          </a:bodyPr>
          <a:lstStyle>
            <a:lvl1pPr>
              <a:defRPr sz="1600" b="0" cap="all" baseline="0">
                <a:solidFill>
                  <a:schemeClr val="tx1"/>
                </a:solidFill>
                <a:latin typeface="Source Sans Pro" panose="020B0503030403020204" pitchFamily="34" charset="0"/>
                <a:ea typeface="Source Sans Pro" panose="020B0503030403020204" pitchFamily="34" charset="0"/>
              </a:defRPr>
            </a:lvl1pPr>
          </a:lstStyle>
          <a:p>
            <a:pPr lvl="0"/>
            <a:r>
              <a:rPr lang="fr-FR"/>
              <a:t>Ligne de texte 1</a:t>
            </a:r>
          </a:p>
        </p:txBody>
      </p:sp>
      <p:sp>
        <p:nvSpPr>
          <p:cNvPr id="53" name="Espace réservé du texte 11">
            <a:extLst>
              <a:ext uri="{FF2B5EF4-FFF2-40B4-BE49-F238E27FC236}">
                <a16:creationId xmlns:a16="http://schemas.microsoft.com/office/drawing/2014/main" id="{48C5A178-DAA5-4D3E-A3CE-6C5694AE280D}"/>
              </a:ext>
            </a:extLst>
          </p:cNvPr>
          <p:cNvSpPr>
            <a:spLocks noGrp="1"/>
          </p:cNvSpPr>
          <p:nvPr>
            <p:ph type="body" sz="quarter" idx="45" hasCustomPrompt="1"/>
          </p:nvPr>
        </p:nvSpPr>
        <p:spPr>
          <a:xfrm>
            <a:off x="691463" y="1604827"/>
            <a:ext cx="1815269" cy="318924"/>
          </a:xfrm>
          <a:solidFill>
            <a:schemeClr val="bg2"/>
          </a:solidFill>
        </p:spPr>
        <p:txBody>
          <a:bodyPr wrap="none" lIns="144000" tIns="36000" rIns="144000" bIns="36000" anchor="ctr">
            <a:spAutoFit/>
          </a:bodyPr>
          <a:lstStyle>
            <a:lvl1pPr>
              <a:defRPr sz="1600" b="0" cap="all" baseline="0">
                <a:solidFill>
                  <a:schemeClr val="tx1"/>
                </a:solidFill>
                <a:latin typeface="Source Sans Pro" panose="020B0503030403020204" pitchFamily="34" charset="0"/>
                <a:ea typeface="Source Sans Pro" panose="020B0503030403020204" pitchFamily="34" charset="0"/>
              </a:defRPr>
            </a:lvl1pPr>
          </a:lstStyle>
          <a:p>
            <a:pPr lvl="0"/>
            <a:r>
              <a:rPr lang="fr-FR"/>
              <a:t>Ligne de texte 1</a:t>
            </a:r>
          </a:p>
        </p:txBody>
      </p:sp>
      <p:sp>
        <p:nvSpPr>
          <p:cNvPr id="54" name="Espace réservé du texte 11">
            <a:extLst>
              <a:ext uri="{FF2B5EF4-FFF2-40B4-BE49-F238E27FC236}">
                <a16:creationId xmlns:a16="http://schemas.microsoft.com/office/drawing/2014/main" id="{15A00E44-AAE9-4BEE-8E98-9AD2D8816B63}"/>
              </a:ext>
            </a:extLst>
          </p:cNvPr>
          <p:cNvSpPr>
            <a:spLocks noGrp="1"/>
          </p:cNvSpPr>
          <p:nvPr>
            <p:ph type="body" sz="quarter" idx="46" hasCustomPrompt="1"/>
          </p:nvPr>
        </p:nvSpPr>
        <p:spPr>
          <a:xfrm>
            <a:off x="689452" y="3245860"/>
            <a:ext cx="1815269" cy="318924"/>
          </a:xfrm>
          <a:solidFill>
            <a:schemeClr val="accent1"/>
          </a:solidFill>
        </p:spPr>
        <p:txBody>
          <a:bodyPr wrap="none" lIns="144000" tIns="36000" rIns="144000" bIns="36000" anchor="ctr">
            <a:spAutoFit/>
          </a:bodyPr>
          <a:lstStyle>
            <a:lvl1pPr>
              <a:defRPr sz="1600" b="0" cap="all" baseline="0">
                <a:solidFill>
                  <a:schemeClr val="tx1"/>
                </a:solidFill>
                <a:latin typeface="Source Sans Pro" panose="020B0503030403020204" pitchFamily="34" charset="0"/>
                <a:ea typeface="Source Sans Pro" panose="020B0503030403020204" pitchFamily="34" charset="0"/>
              </a:defRPr>
            </a:lvl1pPr>
          </a:lstStyle>
          <a:p>
            <a:pPr lvl="0"/>
            <a:r>
              <a:rPr lang="fr-FR"/>
              <a:t>Ligne de texte 1</a:t>
            </a:r>
          </a:p>
        </p:txBody>
      </p:sp>
      <p:sp>
        <p:nvSpPr>
          <p:cNvPr id="55" name="Espace réservé du texte 11">
            <a:extLst>
              <a:ext uri="{FF2B5EF4-FFF2-40B4-BE49-F238E27FC236}">
                <a16:creationId xmlns:a16="http://schemas.microsoft.com/office/drawing/2014/main" id="{5DCA89F7-8389-4202-BFD5-02CF249023BD}"/>
              </a:ext>
            </a:extLst>
          </p:cNvPr>
          <p:cNvSpPr>
            <a:spLocks noGrp="1"/>
          </p:cNvSpPr>
          <p:nvPr>
            <p:ph type="body" sz="quarter" idx="47" hasCustomPrompt="1"/>
          </p:nvPr>
        </p:nvSpPr>
        <p:spPr>
          <a:xfrm>
            <a:off x="689452" y="3007810"/>
            <a:ext cx="1815269" cy="318924"/>
          </a:xfrm>
          <a:solidFill>
            <a:schemeClr val="accent1"/>
          </a:solidFill>
        </p:spPr>
        <p:txBody>
          <a:bodyPr wrap="none" lIns="144000" tIns="36000" rIns="144000" bIns="36000" anchor="ctr">
            <a:spAutoFit/>
          </a:bodyPr>
          <a:lstStyle>
            <a:lvl1pPr>
              <a:defRPr sz="1600" b="0" cap="all" baseline="0">
                <a:solidFill>
                  <a:schemeClr val="tx1"/>
                </a:solidFill>
                <a:latin typeface="Source Sans Pro" panose="020B0503030403020204" pitchFamily="34" charset="0"/>
                <a:ea typeface="Source Sans Pro" panose="020B0503030403020204" pitchFamily="34" charset="0"/>
              </a:defRPr>
            </a:lvl1pPr>
          </a:lstStyle>
          <a:p>
            <a:pPr lvl="0"/>
            <a:r>
              <a:rPr lang="fr-FR"/>
              <a:t>Ligne de texte 1</a:t>
            </a:r>
          </a:p>
        </p:txBody>
      </p:sp>
      <p:sp>
        <p:nvSpPr>
          <p:cNvPr id="56" name="Espace réservé du texte 11">
            <a:extLst>
              <a:ext uri="{FF2B5EF4-FFF2-40B4-BE49-F238E27FC236}">
                <a16:creationId xmlns:a16="http://schemas.microsoft.com/office/drawing/2014/main" id="{F95999FA-96D2-49BF-BADB-FA9904E6F818}"/>
              </a:ext>
            </a:extLst>
          </p:cNvPr>
          <p:cNvSpPr>
            <a:spLocks noGrp="1"/>
          </p:cNvSpPr>
          <p:nvPr>
            <p:ph type="body" sz="quarter" idx="48" hasCustomPrompt="1"/>
          </p:nvPr>
        </p:nvSpPr>
        <p:spPr>
          <a:xfrm>
            <a:off x="3470752" y="3340735"/>
            <a:ext cx="1815269" cy="318924"/>
          </a:xfrm>
          <a:solidFill>
            <a:schemeClr val="accent3"/>
          </a:solidFill>
        </p:spPr>
        <p:txBody>
          <a:bodyPr wrap="none" lIns="144000" tIns="36000" rIns="144000" bIns="36000" anchor="ctr">
            <a:spAutoFit/>
          </a:bodyPr>
          <a:lstStyle>
            <a:lvl1pPr>
              <a:defRPr sz="1600" b="0" cap="all" baseline="0">
                <a:solidFill>
                  <a:schemeClr val="tx1"/>
                </a:solidFill>
                <a:latin typeface="Source Sans Pro" panose="020B0503030403020204" pitchFamily="34" charset="0"/>
                <a:ea typeface="Source Sans Pro" panose="020B0503030403020204" pitchFamily="34" charset="0"/>
              </a:defRPr>
            </a:lvl1pPr>
          </a:lstStyle>
          <a:p>
            <a:pPr lvl="0"/>
            <a:r>
              <a:rPr lang="fr-FR"/>
              <a:t>Ligne de texte 1</a:t>
            </a:r>
          </a:p>
        </p:txBody>
      </p:sp>
      <p:sp>
        <p:nvSpPr>
          <p:cNvPr id="57" name="Espace réservé du texte 11">
            <a:extLst>
              <a:ext uri="{FF2B5EF4-FFF2-40B4-BE49-F238E27FC236}">
                <a16:creationId xmlns:a16="http://schemas.microsoft.com/office/drawing/2014/main" id="{99400077-A05F-4097-A6B8-0FE17FA9F71E}"/>
              </a:ext>
            </a:extLst>
          </p:cNvPr>
          <p:cNvSpPr>
            <a:spLocks noGrp="1"/>
          </p:cNvSpPr>
          <p:nvPr>
            <p:ph type="body" sz="quarter" idx="49" hasCustomPrompt="1"/>
          </p:nvPr>
        </p:nvSpPr>
        <p:spPr>
          <a:xfrm>
            <a:off x="691463" y="4677896"/>
            <a:ext cx="1815269" cy="318924"/>
          </a:xfrm>
          <a:solidFill>
            <a:schemeClr val="tx2"/>
          </a:solidFill>
        </p:spPr>
        <p:txBody>
          <a:bodyPr wrap="none" lIns="144000" tIns="36000" rIns="144000" bIns="36000" anchor="ctr">
            <a:spAutoFit/>
          </a:bodyPr>
          <a:lstStyle>
            <a:lvl1pPr>
              <a:defRPr sz="1600" b="0" cap="all" baseline="0">
                <a:solidFill>
                  <a:schemeClr val="bg1"/>
                </a:solidFill>
                <a:latin typeface="Source Sans Pro" panose="020B0503030403020204" pitchFamily="34" charset="0"/>
                <a:ea typeface="Source Sans Pro" panose="020B0503030403020204" pitchFamily="34" charset="0"/>
              </a:defRPr>
            </a:lvl1pPr>
          </a:lstStyle>
          <a:p>
            <a:pPr lvl="0"/>
            <a:r>
              <a:rPr lang="fr-FR"/>
              <a:t>Ligne de texte 1</a:t>
            </a:r>
          </a:p>
        </p:txBody>
      </p:sp>
      <p:sp>
        <p:nvSpPr>
          <p:cNvPr id="58" name="Espace réservé du texte 11">
            <a:extLst>
              <a:ext uri="{FF2B5EF4-FFF2-40B4-BE49-F238E27FC236}">
                <a16:creationId xmlns:a16="http://schemas.microsoft.com/office/drawing/2014/main" id="{D0F35B6A-EC1E-4504-98A6-D768E67DE06F}"/>
              </a:ext>
            </a:extLst>
          </p:cNvPr>
          <p:cNvSpPr>
            <a:spLocks noGrp="1"/>
          </p:cNvSpPr>
          <p:nvPr>
            <p:ph type="body" sz="quarter" idx="50" hasCustomPrompt="1"/>
          </p:nvPr>
        </p:nvSpPr>
        <p:spPr>
          <a:xfrm>
            <a:off x="3470752" y="5334408"/>
            <a:ext cx="1815269" cy="318924"/>
          </a:xfrm>
          <a:solidFill>
            <a:schemeClr val="accent4"/>
          </a:solidFill>
        </p:spPr>
        <p:txBody>
          <a:bodyPr wrap="none" lIns="144000" tIns="36000" rIns="144000" bIns="36000" anchor="ctr">
            <a:spAutoFit/>
          </a:bodyPr>
          <a:lstStyle>
            <a:lvl1pPr>
              <a:defRPr sz="1600" b="0" cap="all" baseline="0">
                <a:solidFill>
                  <a:schemeClr val="tx1"/>
                </a:solidFill>
                <a:latin typeface="Source Sans Pro" panose="020B0503030403020204" pitchFamily="34" charset="0"/>
                <a:ea typeface="Source Sans Pro" panose="020B0503030403020204" pitchFamily="34" charset="0"/>
              </a:defRPr>
            </a:lvl1pPr>
          </a:lstStyle>
          <a:p>
            <a:pPr lvl="0"/>
            <a:r>
              <a:rPr lang="fr-FR"/>
              <a:t>Ligne de texte 1</a:t>
            </a:r>
          </a:p>
        </p:txBody>
      </p:sp>
      <p:sp>
        <p:nvSpPr>
          <p:cNvPr id="59" name="Espace réservé du texte 11">
            <a:extLst>
              <a:ext uri="{FF2B5EF4-FFF2-40B4-BE49-F238E27FC236}">
                <a16:creationId xmlns:a16="http://schemas.microsoft.com/office/drawing/2014/main" id="{7D06D1FF-EFC4-4285-BCD0-127A7DCE5F49}"/>
              </a:ext>
            </a:extLst>
          </p:cNvPr>
          <p:cNvSpPr>
            <a:spLocks noGrp="1"/>
          </p:cNvSpPr>
          <p:nvPr>
            <p:ph type="body" sz="quarter" idx="51" hasCustomPrompt="1"/>
          </p:nvPr>
        </p:nvSpPr>
        <p:spPr>
          <a:xfrm>
            <a:off x="3470752" y="5099077"/>
            <a:ext cx="1815269" cy="318924"/>
          </a:xfrm>
          <a:solidFill>
            <a:schemeClr val="accent4"/>
          </a:solidFill>
        </p:spPr>
        <p:txBody>
          <a:bodyPr wrap="none" lIns="144000" tIns="36000" rIns="144000" bIns="36000" anchor="ctr">
            <a:spAutoFit/>
          </a:bodyPr>
          <a:lstStyle>
            <a:lvl1pPr>
              <a:defRPr sz="1600" b="0" cap="all" baseline="0">
                <a:solidFill>
                  <a:schemeClr val="tx1"/>
                </a:solidFill>
                <a:latin typeface="Source Sans Pro" panose="020B0503030403020204" pitchFamily="34" charset="0"/>
                <a:ea typeface="Source Sans Pro" panose="020B0503030403020204" pitchFamily="34" charset="0"/>
              </a:defRPr>
            </a:lvl1pPr>
          </a:lstStyle>
          <a:p>
            <a:pPr lvl="0"/>
            <a:r>
              <a:rPr lang="fr-FR"/>
              <a:t>Ligne de texte 1</a:t>
            </a:r>
          </a:p>
        </p:txBody>
      </p:sp>
    </p:spTree>
    <p:extLst>
      <p:ext uri="{BB962C8B-B14F-4D97-AF65-F5344CB8AC3E}">
        <p14:creationId xmlns:p14="http://schemas.microsoft.com/office/powerpoint/2010/main" val="972806002"/>
      </p:ext>
    </p:extLst>
  </p:cSld>
  <p:clrMapOvr>
    <a:masterClrMapping/>
  </p:clrMapOvr>
  <p:hf sldNum="0" hdr="0" ftr="0" dt="0"/>
  <p:extLst>
    <p:ext uri="{DCECCB84-F9BA-43D5-87BE-67443E8EF086}">
      <p15:sldGuideLst xmlns:p15="http://schemas.microsoft.com/office/powerpoint/2012/main">
        <p15:guide id="1" pos="3840">
          <p15:clr>
            <a:srgbClr val="FBAE40"/>
          </p15:clr>
        </p15:guide>
        <p15:guide id="2" pos="5760">
          <p15:clr>
            <a:srgbClr val="FBAE40"/>
          </p15:clr>
        </p15:guide>
        <p15:guide id="3" orient="horz" pos="2160">
          <p15:clr>
            <a:srgbClr val="FBAE40"/>
          </p15:clr>
        </p15:guide>
        <p15:guide id="4" orient="horz" pos="108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277BFE-3EC9-97D6-0687-4864D4E44DB7}"/>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5A4D9506-3C16-E702-D148-7F54E0CAD9C5}"/>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8E48F400-E103-F890-2B1C-BA2F67AA5E65}"/>
              </a:ext>
            </a:extLst>
          </p:cNvPr>
          <p:cNvSpPr>
            <a:spLocks noGrp="1"/>
          </p:cNvSpPr>
          <p:nvPr>
            <p:ph type="dt" sz="half" idx="10"/>
          </p:nvPr>
        </p:nvSpPr>
        <p:spPr/>
        <p:txBody>
          <a:bodyPr/>
          <a:lstStyle/>
          <a:p>
            <a:fld id="{77DD851F-B35F-F341-B7F7-576CC8EAFF07}" type="datetimeFigureOut">
              <a:rPr lang="en-GB" smtClean="0"/>
              <a:t>30/10/2024</a:t>
            </a:fld>
            <a:endParaRPr lang="en-GB"/>
          </a:p>
        </p:txBody>
      </p:sp>
      <p:sp>
        <p:nvSpPr>
          <p:cNvPr id="5" name="Footer Placeholder 4">
            <a:extLst>
              <a:ext uri="{FF2B5EF4-FFF2-40B4-BE49-F238E27FC236}">
                <a16:creationId xmlns:a16="http://schemas.microsoft.com/office/drawing/2014/main" id="{D706AE27-1C50-600B-616B-C60FE5EAF7F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EC4CD4E-6C55-497D-E1DE-9AEB6B3946A1}"/>
              </a:ext>
            </a:extLst>
          </p:cNvPr>
          <p:cNvSpPr>
            <a:spLocks noGrp="1"/>
          </p:cNvSpPr>
          <p:nvPr>
            <p:ph type="sldNum" sz="quarter" idx="12"/>
          </p:nvPr>
        </p:nvSpPr>
        <p:spPr/>
        <p:txBody>
          <a:bodyPr/>
          <a:lstStyle/>
          <a:p>
            <a:fld id="{ED9D822B-06E5-664B-9A2F-C9DB3849530B}" type="slidenum">
              <a:rPr lang="en-GB" smtClean="0"/>
              <a:t>‹#›</a:t>
            </a:fld>
            <a:endParaRPr lang="en-GB"/>
          </a:p>
        </p:txBody>
      </p:sp>
    </p:spTree>
    <p:extLst>
      <p:ext uri="{BB962C8B-B14F-4D97-AF65-F5344CB8AC3E}">
        <p14:creationId xmlns:p14="http://schemas.microsoft.com/office/powerpoint/2010/main" val="13246060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91B824-53D5-3ED6-8639-97C30354EE9B}"/>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47A4BDFB-B6BE-0C6E-9E94-4846C9FC7E4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59EF4B72-4E85-9830-483D-9B2FCC8F6C1E}"/>
              </a:ext>
            </a:extLst>
          </p:cNvPr>
          <p:cNvSpPr>
            <a:spLocks noGrp="1"/>
          </p:cNvSpPr>
          <p:nvPr>
            <p:ph type="dt" sz="half" idx="10"/>
          </p:nvPr>
        </p:nvSpPr>
        <p:spPr/>
        <p:txBody>
          <a:bodyPr/>
          <a:lstStyle/>
          <a:p>
            <a:fld id="{77DD851F-B35F-F341-B7F7-576CC8EAFF07}" type="datetimeFigureOut">
              <a:rPr lang="en-GB" smtClean="0"/>
              <a:t>30/10/2024</a:t>
            </a:fld>
            <a:endParaRPr lang="en-GB"/>
          </a:p>
        </p:txBody>
      </p:sp>
      <p:sp>
        <p:nvSpPr>
          <p:cNvPr id="5" name="Footer Placeholder 4">
            <a:extLst>
              <a:ext uri="{FF2B5EF4-FFF2-40B4-BE49-F238E27FC236}">
                <a16:creationId xmlns:a16="http://schemas.microsoft.com/office/drawing/2014/main" id="{7063C504-A897-DDC2-F7E2-CBC0FE1EF84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BCD6C33-7F8C-E0B3-7D5D-EE9D4074C491}"/>
              </a:ext>
            </a:extLst>
          </p:cNvPr>
          <p:cNvSpPr>
            <a:spLocks noGrp="1"/>
          </p:cNvSpPr>
          <p:nvPr>
            <p:ph type="sldNum" sz="quarter" idx="12"/>
          </p:nvPr>
        </p:nvSpPr>
        <p:spPr/>
        <p:txBody>
          <a:bodyPr/>
          <a:lstStyle/>
          <a:p>
            <a:fld id="{ED9D822B-06E5-664B-9A2F-C9DB3849530B}" type="slidenum">
              <a:rPr lang="en-GB" smtClean="0"/>
              <a:t>‹#›</a:t>
            </a:fld>
            <a:endParaRPr lang="en-GB"/>
          </a:p>
        </p:txBody>
      </p:sp>
    </p:spTree>
    <p:extLst>
      <p:ext uri="{BB962C8B-B14F-4D97-AF65-F5344CB8AC3E}">
        <p14:creationId xmlns:p14="http://schemas.microsoft.com/office/powerpoint/2010/main" val="7272472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FAD983-BAA0-F47A-78AB-3EC8343FDCBC}"/>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52BA4229-8EEE-E65D-559A-9C014655C543}"/>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5FCF3D01-989C-C690-3D17-1A75534E3465}"/>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27C5D7E6-21C1-48D6-821F-576D43B30A6E}"/>
              </a:ext>
            </a:extLst>
          </p:cNvPr>
          <p:cNvSpPr>
            <a:spLocks noGrp="1"/>
          </p:cNvSpPr>
          <p:nvPr>
            <p:ph type="dt" sz="half" idx="10"/>
          </p:nvPr>
        </p:nvSpPr>
        <p:spPr/>
        <p:txBody>
          <a:bodyPr/>
          <a:lstStyle/>
          <a:p>
            <a:fld id="{77DD851F-B35F-F341-B7F7-576CC8EAFF07}" type="datetimeFigureOut">
              <a:rPr lang="en-GB" smtClean="0"/>
              <a:t>30/10/2024</a:t>
            </a:fld>
            <a:endParaRPr lang="en-GB"/>
          </a:p>
        </p:txBody>
      </p:sp>
      <p:sp>
        <p:nvSpPr>
          <p:cNvPr id="6" name="Footer Placeholder 5">
            <a:extLst>
              <a:ext uri="{FF2B5EF4-FFF2-40B4-BE49-F238E27FC236}">
                <a16:creationId xmlns:a16="http://schemas.microsoft.com/office/drawing/2014/main" id="{7B558AA5-BA9D-C2FD-0B89-D65AEE02EFA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8A4D0CF-7937-4A92-19EA-2589272012D6}"/>
              </a:ext>
            </a:extLst>
          </p:cNvPr>
          <p:cNvSpPr>
            <a:spLocks noGrp="1"/>
          </p:cNvSpPr>
          <p:nvPr>
            <p:ph type="sldNum" sz="quarter" idx="12"/>
          </p:nvPr>
        </p:nvSpPr>
        <p:spPr/>
        <p:txBody>
          <a:bodyPr/>
          <a:lstStyle/>
          <a:p>
            <a:fld id="{ED9D822B-06E5-664B-9A2F-C9DB3849530B}" type="slidenum">
              <a:rPr lang="en-GB" smtClean="0"/>
              <a:t>‹#›</a:t>
            </a:fld>
            <a:endParaRPr lang="en-GB"/>
          </a:p>
        </p:txBody>
      </p:sp>
    </p:spTree>
    <p:extLst>
      <p:ext uri="{BB962C8B-B14F-4D97-AF65-F5344CB8AC3E}">
        <p14:creationId xmlns:p14="http://schemas.microsoft.com/office/powerpoint/2010/main" val="21275439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CAE019-FFFA-A817-584A-B2235887C402}"/>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8F2ABD29-AD3C-6171-5052-3E63807508D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DE32F422-3DB9-5967-9D43-FD581AE64E1A}"/>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1F12707D-70B0-6ED7-E0BC-FD700EF7F47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AA874E7F-BE36-60FD-6851-B8B18D66E9D0}"/>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BE37F58E-94C3-4807-6393-5D6F0D23F5D9}"/>
              </a:ext>
            </a:extLst>
          </p:cNvPr>
          <p:cNvSpPr>
            <a:spLocks noGrp="1"/>
          </p:cNvSpPr>
          <p:nvPr>
            <p:ph type="dt" sz="half" idx="10"/>
          </p:nvPr>
        </p:nvSpPr>
        <p:spPr/>
        <p:txBody>
          <a:bodyPr/>
          <a:lstStyle/>
          <a:p>
            <a:fld id="{77DD851F-B35F-F341-B7F7-576CC8EAFF07}" type="datetimeFigureOut">
              <a:rPr lang="en-GB" smtClean="0"/>
              <a:t>30/10/2024</a:t>
            </a:fld>
            <a:endParaRPr lang="en-GB"/>
          </a:p>
        </p:txBody>
      </p:sp>
      <p:sp>
        <p:nvSpPr>
          <p:cNvPr id="8" name="Footer Placeholder 7">
            <a:extLst>
              <a:ext uri="{FF2B5EF4-FFF2-40B4-BE49-F238E27FC236}">
                <a16:creationId xmlns:a16="http://schemas.microsoft.com/office/drawing/2014/main" id="{D9F5DFFC-E0D6-6740-34FB-D6F644A2D534}"/>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EBBE1D11-0E6D-C20E-DB42-88856E6F6961}"/>
              </a:ext>
            </a:extLst>
          </p:cNvPr>
          <p:cNvSpPr>
            <a:spLocks noGrp="1"/>
          </p:cNvSpPr>
          <p:nvPr>
            <p:ph type="sldNum" sz="quarter" idx="12"/>
          </p:nvPr>
        </p:nvSpPr>
        <p:spPr/>
        <p:txBody>
          <a:bodyPr/>
          <a:lstStyle/>
          <a:p>
            <a:fld id="{ED9D822B-06E5-664B-9A2F-C9DB3849530B}" type="slidenum">
              <a:rPr lang="en-GB" smtClean="0"/>
              <a:t>‹#›</a:t>
            </a:fld>
            <a:endParaRPr lang="en-GB"/>
          </a:p>
        </p:txBody>
      </p:sp>
    </p:spTree>
    <p:extLst>
      <p:ext uri="{BB962C8B-B14F-4D97-AF65-F5344CB8AC3E}">
        <p14:creationId xmlns:p14="http://schemas.microsoft.com/office/powerpoint/2010/main" val="2675591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6AD87D-C927-55DD-B309-AD9838B0BD0B}"/>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103254AD-2393-F7BF-5E52-0F6A1EDC9C4B}"/>
              </a:ext>
            </a:extLst>
          </p:cNvPr>
          <p:cNvSpPr>
            <a:spLocks noGrp="1"/>
          </p:cNvSpPr>
          <p:nvPr>
            <p:ph type="dt" sz="half" idx="10"/>
          </p:nvPr>
        </p:nvSpPr>
        <p:spPr/>
        <p:txBody>
          <a:bodyPr/>
          <a:lstStyle/>
          <a:p>
            <a:fld id="{77DD851F-B35F-F341-B7F7-576CC8EAFF07}" type="datetimeFigureOut">
              <a:rPr lang="en-GB" smtClean="0"/>
              <a:t>30/10/2024</a:t>
            </a:fld>
            <a:endParaRPr lang="en-GB"/>
          </a:p>
        </p:txBody>
      </p:sp>
      <p:sp>
        <p:nvSpPr>
          <p:cNvPr id="4" name="Footer Placeholder 3">
            <a:extLst>
              <a:ext uri="{FF2B5EF4-FFF2-40B4-BE49-F238E27FC236}">
                <a16:creationId xmlns:a16="http://schemas.microsoft.com/office/drawing/2014/main" id="{03495B74-61E8-47AE-7511-159023B54846}"/>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F33F04C6-44BF-78C9-2C42-912CF9B38201}"/>
              </a:ext>
            </a:extLst>
          </p:cNvPr>
          <p:cNvSpPr>
            <a:spLocks noGrp="1"/>
          </p:cNvSpPr>
          <p:nvPr>
            <p:ph type="sldNum" sz="quarter" idx="12"/>
          </p:nvPr>
        </p:nvSpPr>
        <p:spPr/>
        <p:txBody>
          <a:bodyPr/>
          <a:lstStyle/>
          <a:p>
            <a:fld id="{ED9D822B-06E5-664B-9A2F-C9DB3849530B}" type="slidenum">
              <a:rPr lang="en-GB" smtClean="0"/>
              <a:t>‹#›</a:t>
            </a:fld>
            <a:endParaRPr lang="en-GB"/>
          </a:p>
        </p:txBody>
      </p:sp>
    </p:spTree>
    <p:extLst>
      <p:ext uri="{BB962C8B-B14F-4D97-AF65-F5344CB8AC3E}">
        <p14:creationId xmlns:p14="http://schemas.microsoft.com/office/powerpoint/2010/main" val="24034968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A119F27-8F9D-5182-0FCA-57D6B1B29BC0}"/>
              </a:ext>
            </a:extLst>
          </p:cNvPr>
          <p:cNvSpPr>
            <a:spLocks noGrp="1"/>
          </p:cNvSpPr>
          <p:nvPr>
            <p:ph type="dt" sz="half" idx="10"/>
          </p:nvPr>
        </p:nvSpPr>
        <p:spPr/>
        <p:txBody>
          <a:bodyPr/>
          <a:lstStyle/>
          <a:p>
            <a:fld id="{77DD851F-B35F-F341-B7F7-576CC8EAFF07}" type="datetimeFigureOut">
              <a:rPr lang="en-GB" smtClean="0"/>
              <a:t>30/10/2024</a:t>
            </a:fld>
            <a:endParaRPr lang="en-GB"/>
          </a:p>
        </p:txBody>
      </p:sp>
      <p:sp>
        <p:nvSpPr>
          <p:cNvPr id="3" name="Footer Placeholder 2">
            <a:extLst>
              <a:ext uri="{FF2B5EF4-FFF2-40B4-BE49-F238E27FC236}">
                <a16:creationId xmlns:a16="http://schemas.microsoft.com/office/drawing/2014/main" id="{DAE9684D-95D9-0FF4-2437-EE1DDD39ADAC}"/>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2C4F9B36-E343-1DD2-0C4D-C2434A7774A1}"/>
              </a:ext>
            </a:extLst>
          </p:cNvPr>
          <p:cNvSpPr>
            <a:spLocks noGrp="1"/>
          </p:cNvSpPr>
          <p:nvPr>
            <p:ph type="sldNum" sz="quarter" idx="12"/>
          </p:nvPr>
        </p:nvSpPr>
        <p:spPr/>
        <p:txBody>
          <a:bodyPr/>
          <a:lstStyle/>
          <a:p>
            <a:fld id="{ED9D822B-06E5-664B-9A2F-C9DB3849530B}" type="slidenum">
              <a:rPr lang="en-GB" smtClean="0"/>
              <a:t>‹#›</a:t>
            </a:fld>
            <a:endParaRPr lang="en-GB"/>
          </a:p>
        </p:txBody>
      </p:sp>
    </p:spTree>
    <p:extLst>
      <p:ext uri="{BB962C8B-B14F-4D97-AF65-F5344CB8AC3E}">
        <p14:creationId xmlns:p14="http://schemas.microsoft.com/office/powerpoint/2010/main" val="14655044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17478-C195-542C-B4A3-30B9C97CFC70}"/>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B1EA872F-36B6-E2A1-753C-87231033D81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9619E90B-C611-610D-006A-EE8D22A0593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F5D36DEE-9741-1979-D472-6201D6EB12D7}"/>
              </a:ext>
            </a:extLst>
          </p:cNvPr>
          <p:cNvSpPr>
            <a:spLocks noGrp="1"/>
          </p:cNvSpPr>
          <p:nvPr>
            <p:ph type="dt" sz="half" idx="10"/>
          </p:nvPr>
        </p:nvSpPr>
        <p:spPr/>
        <p:txBody>
          <a:bodyPr/>
          <a:lstStyle/>
          <a:p>
            <a:fld id="{77DD851F-B35F-F341-B7F7-576CC8EAFF07}" type="datetimeFigureOut">
              <a:rPr lang="en-GB" smtClean="0"/>
              <a:t>30/10/2024</a:t>
            </a:fld>
            <a:endParaRPr lang="en-GB"/>
          </a:p>
        </p:txBody>
      </p:sp>
      <p:sp>
        <p:nvSpPr>
          <p:cNvPr id="6" name="Footer Placeholder 5">
            <a:extLst>
              <a:ext uri="{FF2B5EF4-FFF2-40B4-BE49-F238E27FC236}">
                <a16:creationId xmlns:a16="http://schemas.microsoft.com/office/drawing/2014/main" id="{F96FF308-ED2A-B8DF-7001-375C03BA947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653326B-EB34-91EB-387A-92958B7658D4}"/>
              </a:ext>
            </a:extLst>
          </p:cNvPr>
          <p:cNvSpPr>
            <a:spLocks noGrp="1"/>
          </p:cNvSpPr>
          <p:nvPr>
            <p:ph type="sldNum" sz="quarter" idx="12"/>
          </p:nvPr>
        </p:nvSpPr>
        <p:spPr/>
        <p:txBody>
          <a:bodyPr/>
          <a:lstStyle/>
          <a:p>
            <a:fld id="{ED9D822B-06E5-664B-9A2F-C9DB3849530B}" type="slidenum">
              <a:rPr lang="en-GB" smtClean="0"/>
              <a:t>‹#›</a:t>
            </a:fld>
            <a:endParaRPr lang="en-GB"/>
          </a:p>
        </p:txBody>
      </p:sp>
    </p:spTree>
    <p:extLst>
      <p:ext uri="{BB962C8B-B14F-4D97-AF65-F5344CB8AC3E}">
        <p14:creationId xmlns:p14="http://schemas.microsoft.com/office/powerpoint/2010/main" val="19295394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19A6A4-EA1E-071E-39AB-21107E2719F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10CF2EAF-C751-C825-4151-C2D7A7CE3CD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762E8834-412D-C06E-3AB7-4755F5CC77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1A36D378-770D-16F7-16FC-4A95B85E3C25}"/>
              </a:ext>
            </a:extLst>
          </p:cNvPr>
          <p:cNvSpPr>
            <a:spLocks noGrp="1"/>
          </p:cNvSpPr>
          <p:nvPr>
            <p:ph type="dt" sz="half" idx="10"/>
          </p:nvPr>
        </p:nvSpPr>
        <p:spPr/>
        <p:txBody>
          <a:bodyPr/>
          <a:lstStyle/>
          <a:p>
            <a:fld id="{77DD851F-B35F-F341-B7F7-576CC8EAFF07}" type="datetimeFigureOut">
              <a:rPr lang="en-GB" smtClean="0"/>
              <a:t>30/10/2024</a:t>
            </a:fld>
            <a:endParaRPr lang="en-GB"/>
          </a:p>
        </p:txBody>
      </p:sp>
      <p:sp>
        <p:nvSpPr>
          <p:cNvPr id="6" name="Footer Placeholder 5">
            <a:extLst>
              <a:ext uri="{FF2B5EF4-FFF2-40B4-BE49-F238E27FC236}">
                <a16:creationId xmlns:a16="http://schemas.microsoft.com/office/drawing/2014/main" id="{F9CE5550-3AE8-7122-39DF-C4D15858248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B796AD8-7450-9DC4-1814-C7B44680CDFC}"/>
              </a:ext>
            </a:extLst>
          </p:cNvPr>
          <p:cNvSpPr>
            <a:spLocks noGrp="1"/>
          </p:cNvSpPr>
          <p:nvPr>
            <p:ph type="sldNum" sz="quarter" idx="12"/>
          </p:nvPr>
        </p:nvSpPr>
        <p:spPr/>
        <p:txBody>
          <a:bodyPr/>
          <a:lstStyle/>
          <a:p>
            <a:fld id="{ED9D822B-06E5-664B-9A2F-C9DB3849530B}" type="slidenum">
              <a:rPr lang="en-GB" smtClean="0"/>
              <a:t>‹#›</a:t>
            </a:fld>
            <a:endParaRPr lang="en-GB"/>
          </a:p>
        </p:txBody>
      </p:sp>
    </p:spTree>
    <p:extLst>
      <p:ext uri="{BB962C8B-B14F-4D97-AF65-F5344CB8AC3E}">
        <p14:creationId xmlns:p14="http://schemas.microsoft.com/office/powerpoint/2010/main" val="15891849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3FCA03E-373C-3E4F-A52F-2AB2CAA16D4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250600A3-47EC-00BF-2E2B-011B6A5BF01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087E6E01-F988-EFFD-0147-E964F46E729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7DD851F-B35F-F341-B7F7-576CC8EAFF07}" type="datetimeFigureOut">
              <a:rPr lang="en-GB" smtClean="0"/>
              <a:t>30/10/2024</a:t>
            </a:fld>
            <a:endParaRPr lang="en-GB"/>
          </a:p>
        </p:txBody>
      </p:sp>
      <p:sp>
        <p:nvSpPr>
          <p:cNvPr id="5" name="Footer Placeholder 4">
            <a:extLst>
              <a:ext uri="{FF2B5EF4-FFF2-40B4-BE49-F238E27FC236}">
                <a16:creationId xmlns:a16="http://schemas.microsoft.com/office/drawing/2014/main" id="{2C25A773-EF44-4717-9106-3BA2676B1F6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278F78F0-0733-4B65-4ACC-F9ED7E15AE7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D9D822B-06E5-664B-9A2F-C9DB3849530B}" type="slidenum">
              <a:rPr lang="en-GB" smtClean="0"/>
              <a:t>‹#›</a:t>
            </a:fld>
            <a:endParaRPr lang="en-GB"/>
          </a:p>
        </p:txBody>
      </p:sp>
    </p:spTree>
    <p:extLst>
      <p:ext uri="{BB962C8B-B14F-4D97-AF65-F5344CB8AC3E}">
        <p14:creationId xmlns:p14="http://schemas.microsoft.com/office/powerpoint/2010/main" val="19022541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mailto:ericwishart8@gmail.com"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3">
            <a:extLst>
              <a:ext uri="{FF2B5EF4-FFF2-40B4-BE49-F238E27FC236}">
                <a16:creationId xmlns:a16="http://schemas.microsoft.com/office/drawing/2014/main" id="{6F74EB76-57ED-5B83-F2F0-F6153C4B3F29}"/>
              </a:ext>
            </a:extLst>
          </p:cNvPr>
          <p:cNvPicPr>
            <a:picLocks noGrp="1" noChangeAspect="1"/>
          </p:cNvPicPr>
          <p:nvPr>
            <p:ph type="pic" sz="quarter" idx="11"/>
          </p:nvPr>
        </p:nvPicPr>
        <p:blipFill rotWithShape="1">
          <a:blip r:embed="rId3"/>
          <a:srcRect l="18907" r="13949"/>
          <a:stretch/>
        </p:blipFill>
        <p:spPr>
          <a:xfrm>
            <a:off x="0" y="0"/>
            <a:ext cx="7615441" cy="6858710"/>
          </a:xfrm>
        </p:spPr>
      </p:pic>
      <p:sp>
        <p:nvSpPr>
          <p:cNvPr id="6" name="Freeform 5">
            <a:extLst>
              <a:ext uri="{FF2B5EF4-FFF2-40B4-BE49-F238E27FC236}">
                <a16:creationId xmlns:a16="http://schemas.microsoft.com/office/drawing/2014/main" id="{40F8FB93-F505-419B-B041-B70D1A8E744E}"/>
              </a:ext>
            </a:extLst>
          </p:cNvPr>
          <p:cNvSpPr>
            <a:spLocks noEditPoints="1"/>
          </p:cNvSpPr>
          <p:nvPr/>
        </p:nvSpPr>
        <p:spPr bwMode="auto">
          <a:xfrm>
            <a:off x="9994900" y="435913"/>
            <a:ext cx="1685925" cy="543237"/>
          </a:xfrm>
          <a:custGeom>
            <a:avLst/>
            <a:gdLst>
              <a:gd name="T0" fmla="*/ 4049 w 4826"/>
              <a:gd name="T1" fmla="*/ 0 h 1555"/>
              <a:gd name="T2" fmla="*/ 3271 w 4826"/>
              <a:gd name="T3" fmla="*/ 777 h 1555"/>
              <a:gd name="T4" fmla="*/ 4049 w 4826"/>
              <a:gd name="T5" fmla="*/ 1555 h 1555"/>
              <a:gd name="T6" fmla="*/ 4826 w 4826"/>
              <a:gd name="T7" fmla="*/ 777 h 1555"/>
              <a:gd name="T8" fmla="*/ 4049 w 4826"/>
              <a:gd name="T9" fmla="*/ 0 h 1555"/>
              <a:gd name="T10" fmla="*/ 860 w 4826"/>
              <a:gd name="T11" fmla="*/ 484 h 1555"/>
              <a:gd name="T12" fmla="*/ 795 w 4826"/>
              <a:gd name="T13" fmla="*/ 484 h 1555"/>
              <a:gd name="T14" fmla="*/ 552 w 4826"/>
              <a:gd name="T15" fmla="*/ 861 h 1555"/>
              <a:gd name="T16" fmla="*/ 860 w 4826"/>
              <a:gd name="T17" fmla="*/ 861 h 1555"/>
              <a:gd name="T18" fmla="*/ 860 w 4826"/>
              <a:gd name="T19" fmla="*/ 484 h 1555"/>
              <a:gd name="T20" fmla="*/ 1111 w 4826"/>
              <a:gd name="T21" fmla="*/ 259 h 1555"/>
              <a:gd name="T22" fmla="*/ 1111 w 4826"/>
              <a:gd name="T23" fmla="*/ 1295 h 1555"/>
              <a:gd name="T24" fmla="*/ 860 w 4826"/>
              <a:gd name="T25" fmla="*/ 1295 h 1555"/>
              <a:gd name="T26" fmla="*/ 860 w 4826"/>
              <a:gd name="T27" fmla="*/ 1079 h 1555"/>
              <a:gd name="T28" fmla="*/ 411 w 4826"/>
              <a:gd name="T29" fmla="*/ 1079 h 1555"/>
              <a:gd name="T30" fmla="*/ 271 w 4826"/>
              <a:gd name="T31" fmla="*/ 1295 h 1555"/>
              <a:gd name="T32" fmla="*/ 0 w 4826"/>
              <a:gd name="T33" fmla="*/ 1295 h 1555"/>
              <a:gd name="T34" fmla="*/ 670 w 4826"/>
              <a:gd name="T35" fmla="*/ 259 h 1555"/>
              <a:gd name="T36" fmla="*/ 670 w 4826"/>
              <a:gd name="T37" fmla="*/ 259 h 1555"/>
              <a:gd name="T38" fmla="*/ 1111 w 4826"/>
              <a:gd name="T39" fmla="*/ 259 h 1555"/>
              <a:gd name="T40" fmla="*/ 1570 w 4826"/>
              <a:gd name="T41" fmla="*/ 762 h 1555"/>
              <a:gd name="T42" fmla="*/ 2033 w 4826"/>
              <a:gd name="T43" fmla="*/ 762 h 1555"/>
              <a:gd name="T44" fmla="*/ 1887 w 4826"/>
              <a:gd name="T45" fmla="*/ 988 h 1555"/>
              <a:gd name="T46" fmla="*/ 1570 w 4826"/>
              <a:gd name="T47" fmla="*/ 988 h 1555"/>
              <a:gd name="T48" fmla="*/ 1570 w 4826"/>
              <a:gd name="T49" fmla="*/ 1295 h 1555"/>
              <a:gd name="T50" fmla="*/ 1319 w 4826"/>
              <a:gd name="T51" fmla="*/ 1295 h 1555"/>
              <a:gd name="T52" fmla="*/ 1319 w 4826"/>
              <a:gd name="T53" fmla="*/ 259 h 1555"/>
              <a:gd name="T54" fmla="*/ 2033 w 4826"/>
              <a:gd name="T55" fmla="*/ 259 h 1555"/>
              <a:gd name="T56" fmla="*/ 2033 w 4826"/>
              <a:gd name="T57" fmla="*/ 485 h 1555"/>
              <a:gd name="T58" fmla="*/ 1570 w 4826"/>
              <a:gd name="T59" fmla="*/ 485 h 1555"/>
              <a:gd name="T60" fmla="*/ 1570 w 4826"/>
              <a:gd name="T61" fmla="*/ 762 h 1555"/>
              <a:gd name="T62" fmla="*/ 2690 w 4826"/>
              <a:gd name="T63" fmla="*/ 260 h 1555"/>
              <a:gd name="T64" fmla="*/ 2209 w 4826"/>
              <a:gd name="T65" fmla="*/ 259 h 1555"/>
              <a:gd name="T66" fmla="*/ 2209 w 4826"/>
              <a:gd name="T67" fmla="*/ 1295 h 1555"/>
              <a:gd name="T68" fmla="*/ 2460 w 4826"/>
              <a:gd name="T69" fmla="*/ 1295 h 1555"/>
              <a:gd name="T70" fmla="*/ 2460 w 4826"/>
              <a:gd name="T71" fmla="*/ 988 h 1555"/>
              <a:gd name="T72" fmla="*/ 2690 w 4826"/>
              <a:gd name="T73" fmla="*/ 988 h 1555"/>
              <a:gd name="T74" fmla="*/ 3062 w 4826"/>
              <a:gd name="T75" fmla="*/ 624 h 1555"/>
              <a:gd name="T76" fmla="*/ 2690 w 4826"/>
              <a:gd name="T77" fmla="*/ 260 h 1555"/>
              <a:gd name="T78" fmla="*/ 2666 w 4826"/>
              <a:gd name="T79" fmla="*/ 762 h 1555"/>
              <a:gd name="T80" fmla="*/ 2460 w 4826"/>
              <a:gd name="T81" fmla="*/ 762 h 1555"/>
              <a:gd name="T82" fmla="*/ 2460 w 4826"/>
              <a:gd name="T83" fmla="*/ 485 h 1555"/>
              <a:gd name="T84" fmla="*/ 2666 w 4826"/>
              <a:gd name="T85" fmla="*/ 485 h 1555"/>
              <a:gd name="T86" fmla="*/ 2815 w 4826"/>
              <a:gd name="T87" fmla="*/ 625 h 1555"/>
              <a:gd name="T88" fmla="*/ 2666 w 4826"/>
              <a:gd name="T89" fmla="*/ 762 h 1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826" h="1555">
                <a:moveTo>
                  <a:pt x="4049" y="0"/>
                </a:moveTo>
                <a:cubicBezTo>
                  <a:pt x="3619" y="0"/>
                  <a:pt x="3271" y="348"/>
                  <a:pt x="3271" y="777"/>
                </a:cubicBezTo>
                <a:cubicBezTo>
                  <a:pt x="3271" y="1207"/>
                  <a:pt x="3619" y="1555"/>
                  <a:pt x="4049" y="1555"/>
                </a:cubicBezTo>
                <a:cubicBezTo>
                  <a:pt x="4478" y="1555"/>
                  <a:pt x="4826" y="1207"/>
                  <a:pt x="4826" y="777"/>
                </a:cubicBezTo>
                <a:cubicBezTo>
                  <a:pt x="4826" y="348"/>
                  <a:pt x="4478" y="0"/>
                  <a:pt x="4049" y="0"/>
                </a:cubicBezTo>
                <a:moveTo>
                  <a:pt x="860" y="484"/>
                </a:moveTo>
                <a:cubicBezTo>
                  <a:pt x="795" y="484"/>
                  <a:pt x="795" y="484"/>
                  <a:pt x="795" y="484"/>
                </a:cubicBezTo>
                <a:cubicBezTo>
                  <a:pt x="552" y="861"/>
                  <a:pt x="552" y="861"/>
                  <a:pt x="552" y="861"/>
                </a:cubicBezTo>
                <a:cubicBezTo>
                  <a:pt x="860" y="861"/>
                  <a:pt x="860" y="861"/>
                  <a:pt x="860" y="861"/>
                </a:cubicBezTo>
                <a:lnTo>
                  <a:pt x="860" y="484"/>
                </a:lnTo>
                <a:close/>
                <a:moveTo>
                  <a:pt x="1111" y="259"/>
                </a:moveTo>
                <a:cubicBezTo>
                  <a:pt x="1111" y="1295"/>
                  <a:pt x="1111" y="1295"/>
                  <a:pt x="1111" y="1295"/>
                </a:cubicBezTo>
                <a:cubicBezTo>
                  <a:pt x="860" y="1295"/>
                  <a:pt x="860" y="1295"/>
                  <a:pt x="860" y="1295"/>
                </a:cubicBezTo>
                <a:cubicBezTo>
                  <a:pt x="860" y="1079"/>
                  <a:pt x="860" y="1079"/>
                  <a:pt x="860" y="1079"/>
                </a:cubicBezTo>
                <a:cubicBezTo>
                  <a:pt x="411" y="1079"/>
                  <a:pt x="411" y="1079"/>
                  <a:pt x="411" y="1079"/>
                </a:cubicBezTo>
                <a:cubicBezTo>
                  <a:pt x="271" y="1295"/>
                  <a:pt x="271" y="1295"/>
                  <a:pt x="271" y="1295"/>
                </a:cubicBezTo>
                <a:cubicBezTo>
                  <a:pt x="0" y="1295"/>
                  <a:pt x="0" y="1295"/>
                  <a:pt x="0" y="1295"/>
                </a:cubicBezTo>
                <a:cubicBezTo>
                  <a:pt x="670" y="259"/>
                  <a:pt x="670" y="259"/>
                  <a:pt x="670" y="259"/>
                </a:cubicBezTo>
                <a:cubicBezTo>
                  <a:pt x="670" y="259"/>
                  <a:pt x="670" y="259"/>
                  <a:pt x="670" y="259"/>
                </a:cubicBezTo>
                <a:lnTo>
                  <a:pt x="1111" y="259"/>
                </a:lnTo>
                <a:close/>
                <a:moveTo>
                  <a:pt x="1570" y="762"/>
                </a:moveTo>
                <a:cubicBezTo>
                  <a:pt x="2033" y="762"/>
                  <a:pt x="2033" y="762"/>
                  <a:pt x="2033" y="762"/>
                </a:cubicBezTo>
                <a:cubicBezTo>
                  <a:pt x="1887" y="988"/>
                  <a:pt x="1887" y="988"/>
                  <a:pt x="1887" y="988"/>
                </a:cubicBezTo>
                <a:cubicBezTo>
                  <a:pt x="1570" y="988"/>
                  <a:pt x="1570" y="988"/>
                  <a:pt x="1570" y="988"/>
                </a:cubicBezTo>
                <a:cubicBezTo>
                  <a:pt x="1570" y="1295"/>
                  <a:pt x="1570" y="1295"/>
                  <a:pt x="1570" y="1295"/>
                </a:cubicBezTo>
                <a:cubicBezTo>
                  <a:pt x="1319" y="1295"/>
                  <a:pt x="1319" y="1295"/>
                  <a:pt x="1319" y="1295"/>
                </a:cubicBezTo>
                <a:cubicBezTo>
                  <a:pt x="1319" y="259"/>
                  <a:pt x="1319" y="259"/>
                  <a:pt x="1319" y="259"/>
                </a:cubicBezTo>
                <a:cubicBezTo>
                  <a:pt x="2033" y="259"/>
                  <a:pt x="2033" y="259"/>
                  <a:pt x="2033" y="259"/>
                </a:cubicBezTo>
                <a:cubicBezTo>
                  <a:pt x="2033" y="485"/>
                  <a:pt x="2033" y="485"/>
                  <a:pt x="2033" y="485"/>
                </a:cubicBezTo>
                <a:cubicBezTo>
                  <a:pt x="1570" y="485"/>
                  <a:pt x="1570" y="485"/>
                  <a:pt x="1570" y="485"/>
                </a:cubicBezTo>
                <a:lnTo>
                  <a:pt x="1570" y="762"/>
                </a:lnTo>
                <a:close/>
                <a:moveTo>
                  <a:pt x="2690" y="260"/>
                </a:moveTo>
                <a:cubicBezTo>
                  <a:pt x="2209" y="259"/>
                  <a:pt x="2209" y="259"/>
                  <a:pt x="2209" y="259"/>
                </a:cubicBezTo>
                <a:cubicBezTo>
                  <a:pt x="2209" y="1295"/>
                  <a:pt x="2209" y="1295"/>
                  <a:pt x="2209" y="1295"/>
                </a:cubicBezTo>
                <a:cubicBezTo>
                  <a:pt x="2460" y="1295"/>
                  <a:pt x="2460" y="1295"/>
                  <a:pt x="2460" y="1295"/>
                </a:cubicBezTo>
                <a:cubicBezTo>
                  <a:pt x="2460" y="988"/>
                  <a:pt x="2460" y="988"/>
                  <a:pt x="2460" y="988"/>
                </a:cubicBezTo>
                <a:cubicBezTo>
                  <a:pt x="2690" y="988"/>
                  <a:pt x="2690" y="988"/>
                  <a:pt x="2690" y="988"/>
                </a:cubicBezTo>
                <a:cubicBezTo>
                  <a:pt x="2802" y="988"/>
                  <a:pt x="3062" y="951"/>
                  <a:pt x="3062" y="624"/>
                </a:cubicBezTo>
                <a:cubicBezTo>
                  <a:pt x="3062" y="296"/>
                  <a:pt x="2802" y="260"/>
                  <a:pt x="2690" y="260"/>
                </a:cubicBezTo>
                <a:close/>
                <a:moveTo>
                  <a:pt x="2666" y="762"/>
                </a:moveTo>
                <a:cubicBezTo>
                  <a:pt x="2460" y="762"/>
                  <a:pt x="2460" y="762"/>
                  <a:pt x="2460" y="762"/>
                </a:cubicBezTo>
                <a:cubicBezTo>
                  <a:pt x="2460" y="485"/>
                  <a:pt x="2460" y="485"/>
                  <a:pt x="2460" y="485"/>
                </a:cubicBezTo>
                <a:cubicBezTo>
                  <a:pt x="2666" y="485"/>
                  <a:pt x="2666" y="485"/>
                  <a:pt x="2666" y="485"/>
                </a:cubicBezTo>
                <a:cubicBezTo>
                  <a:pt x="2765" y="485"/>
                  <a:pt x="2815" y="531"/>
                  <a:pt x="2815" y="625"/>
                </a:cubicBezTo>
                <a:cubicBezTo>
                  <a:pt x="2815" y="719"/>
                  <a:pt x="2765" y="762"/>
                  <a:pt x="2666" y="76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0" name="Titre 2">
            <a:extLst>
              <a:ext uri="{FF2B5EF4-FFF2-40B4-BE49-F238E27FC236}">
                <a16:creationId xmlns:a16="http://schemas.microsoft.com/office/drawing/2014/main" id="{8FF9D444-4A3C-F85D-C1DB-CB1903DC26FC}"/>
              </a:ext>
            </a:extLst>
          </p:cNvPr>
          <p:cNvSpPr>
            <a:spLocks noGrp="1"/>
          </p:cNvSpPr>
          <p:nvPr/>
        </p:nvSpPr>
        <p:spPr>
          <a:xfrm>
            <a:off x="4059555" y="3354957"/>
            <a:ext cx="7680960" cy="2387600"/>
          </a:xfrm>
          <a:prstGeom prst="rect">
            <a:avLst/>
          </a:prstGeom>
        </p:spPr>
        <p:txBody>
          <a:bodyPr vert="horz" lIns="91440" tIns="45720" rIns="91440" bIns="45720" rtlCol="0" anchor="b">
            <a:normAutofit/>
          </a:bodyPr>
          <a:lstStyle>
            <a:lvl1pPr algn="r" defTabSz="914400" rtl="0" eaLnBrk="1" latinLnBrk="0" hangingPunct="1">
              <a:lnSpc>
                <a:spcPct val="75000"/>
              </a:lnSpc>
              <a:spcBef>
                <a:spcPct val="0"/>
              </a:spcBef>
              <a:buNone/>
              <a:defRPr sz="4850" kern="1200" cap="all" baseline="0">
                <a:solidFill>
                  <a:schemeClr val="bg1"/>
                </a:solidFill>
                <a:latin typeface="+mj-lt"/>
                <a:ea typeface="+mj-ea"/>
                <a:cs typeface="+mj-cs"/>
              </a:defRPr>
            </a:lvl1pPr>
          </a:lstStyle>
          <a:p>
            <a:r>
              <a:rPr lang="fr-FR" sz="7200"/>
              <a:t>Facts</a:t>
            </a:r>
            <a:br>
              <a:rPr lang="fr-FR" sz="7200"/>
            </a:br>
            <a:r>
              <a:rPr lang="fr-FR" sz="7200"/>
              <a:t>MATTER</a:t>
            </a:r>
            <a:endParaRPr lang="fr-FR"/>
          </a:p>
        </p:txBody>
      </p:sp>
      <p:sp>
        <p:nvSpPr>
          <p:cNvPr id="3" name="TextBox 1">
            <a:extLst>
              <a:ext uri="{FF2B5EF4-FFF2-40B4-BE49-F238E27FC236}">
                <a16:creationId xmlns:a16="http://schemas.microsoft.com/office/drawing/2014/main" id="{7410040B-F396-F0BB-A4CA-1699D5F37698}"/>
              </a:ext>
            </a:extLst>
          </p:cNvPr>
          <p:cNvSpPr txBox="1"/>
          <p:nvPr/>
        </p:nvSpPr>
        <p:spPr>
          <a:xfrm>
            <a:off x="52834" y="6582691"/>
            <a:ext cx="2743200" cy="18466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00">
                <a:solidFill>
                  <a:schemeClr val="bg1"/>
                </a:solidFill>
                <a:ea typeface="+mn-lt"/>
                <a:cs typeface="+mn-lt"/>
              </a:rPr>
              <a:t>© </a:t>
            </a:r>
            <a:r>
              <a:rPr lang="en-US" sz="600">
                <a:solidFill>
                  <a:schemeClr val="bg1"/>
                </a:solidFill>
                <a:latin typeface="Source Sans Pro Light"/>
                <a:ea typeface="Source Sans Pro Light"/>
                <a:cs typeface="Calibri"/>
              </a:rPr>
              <a:t>Timothy A. Clary / AFP</a:t>
            </a:r>
          </a:p>
        </p:txBody>
      </p:sp>
    </p:spTree>
    <p:extLst>
      <p:ext uri="{BB962C8B-B14F-4D97-AF65-F5344CB8AC3E}">
        <p14:creationId xmlns:p14="http://schemas.microsoft.com/office/powerpoint/2010/main" val="18521177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0A3CCF-86CE-3FDB-5793-AD915A07957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A8EEFF0-3E75-70A9-E097-8BE204A788C3}"/>
              </a:ext>
            </a:extLst>
          </p:cNvPr>
          <p:cNvSpPr>
            <a:spLocks noGrp="1"/>
          </p:cNvSpPr>
          <p:nvPr>
            <p:ph type="title"/>
          </p:nvPr>
        </p:nvSpPr>
        <p:spPr/>
        <p:txBody>
          <a:bodyPr/>
          <a:lstStyle/>
          <a:p>
            <a:endParaRPr lang="en-GB" dirty="0"/>
          </a:p>
        </p:txBody>
      </p:sp>
      <p:pic>
        <p:nvPicPr>
          <p:cNvPr id="5" name="Content Placeholder 4" descr="A screenshot of a news article&#10;&#10;Description automatically generated">
            <a:extLst>
              <a:ext uri="{FF2B5EF4-FFF2-40B4-BE49-F238E27FC236}">
                <a16:creationId xmlns:a16="http://schemas.microsoft.com/office/drawing/2014/main" id="{5335C04A-5C93-EFC2-AEDE-14240766B28F}"/>
              </a:ext>
            </a:extLst>
          </p:cNvPr>
          <p:cNvPicPr>
            <a:picLocks noGrp="1" noChangeAspect="1"/>
          </p:cNvPicPr>
          <p:nvPr>
            <p:ph idx="1"/>
          </p:nvPr>
        </p:nvPicPr>
        <p:blipFill>
          <a:blip r:embed="rId2"/>
          <a:stretch>
            <a:fillRect/>
          </a:stretch>
        </p:blipFill>
        <p:spPr>
          <a:xfrm>
            <a:off x="1091694" y="438609"/>
            <a:ext cx="10262106" cy="6054266"/>
          </a:xfrm>
        </p:spPr>
      </p:pic>
    </p:spTree>
    <p:extLst>
      <p:ext uri="{BB962C8B-B14F-4D97-AF65-F5344CB8AC3E}">
        <p14:creationId xmlns:p14="http://schemas.microsoft.com/office/powerpoint/2010/main" val="877796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A7BED7-6A26-7B14-987E-D849A2DD0C5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0CDB670-A6AD-7460-346C-BB519D8CB931}"/>
              </a:ext>
            </a:extLst>
          </p:cNvPr>
          <p:cNvSpPr>
            <a:spLocks noGrp="1"/>
          </p:cNvSpPr>
          <p:nvPr>
            <p:ph type="title"/>
          </p:nvPr>
        </p:nvSpPr>
        <p:spPr/>
        <p:txBody>
          <a:bodyPr/>
          <a:lstStyle/>
          <a:p>
            <a:endParaRPr lang="en-GB"/>
          </a:p>
        </p:txBody>
      </p:sp>
      <p:pic>
        <p:nvPicPr>
          <p:cNvPr id="5" name="Content Placeholder 4" descr="A screenshot of a web page&#10;&#10;Description automatically generated">
            <a:extLst>
              <a:ext uri="{FF2B5EF4-FFF2-40B4-BE49-F238E27FC236}">
                <a16:creationId xmlns:a16="http://schemas.microsoft.com/office/drawing/2014/main" id="{544B53FC-FC20-1AAE-28FD-3FC519691B91}"/>
              </a:ext>
            </a:extLst>
          </p:cNvPr>
          <p:cNvPicPr>
            <a:picLocks noGrp="1" noChangeAspect="1"/>
          </p:cNvPicPr>
          <p:nvPr>
            <p:ph idx="1"/>
          </p:nvPr>
        </p:nvPicPr>
        <p:blipFill>
          <a:blip r:embed="rId2"/>
          <a:stretch>
            <a:fillRect/>
          </a:stretch>
        </p:blipFill>
        <p:spPr>
          <a:xfrm>
            <a:off x="1491176" y="203904"/>
            <a:ext cx="9327104" cy="6391735"/>
          </a:xfrm>
        </p:spPr>
      </p:pic>
    </p:spTree>
    <p:extLst>
      <p:ext uri="{BB962C8B-B14F-4D97-AF65-F5344CB8AC3E}">
        <p14:creationId xmlns:p14="http://schemas.microsoft.com/office/powerpoint/2010/main" val="7197881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837DD6-06D7-A40C-A091-073EF96AFC4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64C6E5C-2402-BB28-217F-786D02BB87A5}"/>
              </a:ext>
            </a:extLst>
          </p:cNvPr>
          <p:cNvSpPr>
            <a:spLocks noGrp="1"/>
          </p:cNvSpPr>
          <p:nvPr>
            <p:ph type="title"/>
          </p:nvPr>
        </p:nvSpPr>
        <p:spPr/>
        <p:txBody>
          <a:bodyPr/>
          <a:lstStyle/>
          <a:p>
            <a:endParaRPr lang="en-GB"/>
          </a:p>
        </p:txBody>
      </p:sp>
      <p:pic>
        <p:nvPicPr>
          <p:cNvPr id="5" name="Content Placeholder 4" descr="A screenshot of a computer screen&#10;&#10;Description automatically generated">
            <a:extLst>
              <a:ext uri="{FF2B5EF4-FFF2-40B4-BE49-F238E27FC236}">
                <a16:creationId xmlns:a16="http://schemas.microsoft.com/office/drawing/2014/main" id="{11EE37B1-D54D-CA1E-D581-C1DDE399E725}"/>
              </a:ext>
            </a:extLst>
          </p:cNvPr>
          <p:cNvPicPr>
            <a:picLocks noGrp="1" noChangeAspect="1"/>
          </p:cNvPicPr>
          <p:nvPr>
            <p:ph idx="1"/>
          </p:nvPr>
        </p:nvPicPr>
        <p:blipFill>
          <a:blip r:embed="rId2"/>
          <a:stretch>
            <a:fillRect/>
          </a:stretch>
        </p:blipFill>
        <p:spPr>
          <a:xfrm>
            <a:off x="207732" y="365125"/>
            <a:ext cx="11776535" cy="5966778"/>
          </a:xfrm>
        </p:spPr>
      </p:pic>
    </p:spTree>
    <p:extLst>
      <p:ext uri="{BB962C8B-B14F-4D97-AF65-F5344CB8AC3E}">
        <p14:creationId xmlns:p14="http://schemas.microsoft.com/office/powerpoint/2010/main" val="8794059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23423F-1190-9A81-4642-D75E893370A9}"/>
              </a:ext>
            </a:extLst>
          </p:cNvPr>
          <p:cNvSpPr>
            <a:spLocks noGrp="1"/>
          </p:cNvSpPr>
          <p:nvPr>
            <p:ph type="title"/>
          </p:nvPr>
        </p:nvSpPr>
        <p:spPr/>
        <p:txBody>
          <a:bodyPr/>
          <a:lstStyle/>
          <a:p>
            <a:endParaRPr lang="en-GB"/>
          </a:p>
        </p:txBody>
      </p:sp>
      <p:pic>
        <p:nvPicPr>
          <p:cNvPr id="5" name="Content Placeholder 4" descr="A yellow sign with black text&#10;&#10;Description automatically generated">
            <a:extLst>
              <a:ext uri="{FF2B5EF4-FFF2-40B4-BE49-F238E27FC236}">
                <a16:creationId xmlns:a16="http://schemas.microsoft.com/office/drawing/2014/main" id="{AFA09A5F-C639-BCBF-6C51-70CEC78E2812}"/>
              </a:ext>
            </a:extLst>
          </p:cNvPr>
          <p:cNvPicPr>
            <a:picLocks noGrp="1" noChangeAspect="1"/>
          </p:cNvPicPr>
          <p:nvPr>
            <p:ph idx="1"/>
          </p:nvPr>
        </p:nvPicPr>
        <p:blipFill>
          <a:blip r:embed="rId2"/>
          <a:stretch>
            <a:fillRect/>
          </a:stretch>
        </p:blipFill>
        <p:spPr>
          <a:xfrm>
            <a:off x="1167618" y="156161"/>
            <a:ext cx="10186182" cy="6545677"/>
          </a:xfrm>
        </p:spPr>
      </p:pic>
    </p:spTree>
    <p:extLst>
      <p:ext uri="{BB962C8B-B14F-4D97-AF65-F5344CB8AC3E}">
        <p14:creationId xmlns:p14="http://schemas.microsoft.com/office/powerpoint/2010/main" val="25423004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screenshot of a screen&#10;&#10;Description automatically generated">
            <a:extLst>
              <a:ext uri="{FF2B5EF4-FFF2-40B4-BE49-F238E27FC236}">
                <a16:creationId xmlns:a16="http://schemas.microsoft.com/office/drawing/2014/main" id="{02044CD9-0A77-19A1-8A61-2A5F3A82F7F7}"/>
              </a:ext>
            </a:extLst>
          </p:cNvPr>
          <p:cNvPicPr>
            <a:picLocks noGrp="1" noChangeAspect="1"/>
          </p:cNvPicPr>
          <p:nvPr>
            <p:ph idx="1"/>
          </p:nvPr>
        </p:nvPicPr>
        <p:blipFill>
          <a:blip r:embed="rId2"/>
          <a:stretch>
            <a:fillRect/>
          </a:stretch>
        </p:blipFill>
        <p:spPr>
          <a:xfrm>
            <a:off x="447488" y="0"/>
            <a:ext cx="10905066" cy="5261693"/>
          </a:xfrm>
          <a:prstGeom prst="rect">
            <a:avLst/>
          </a:prstGeom>
        </p:spPr>
      </p:pic>
      <p:pic>
        <p:nvPicPr>
          <p:cNvPr id="7" name="Picture 6" descr="A close-up of a white background&#10;&#10;Description automatically generated">
            <a:extLst>
              <a:ext uri="{FF2B5EF4-FFF2-40B4-BE49-F238E27FC236}">
                <a16:creationId xmlns:a16="http://schemas.microsoft.com/office/drawing/2014/main" id="{7C296604-2466-FC78-7F86-BC41DC1474BD}"/>
              </a:ext>
            </a:extLst>
          </p:cNvPr>
          <p:cNvPicPr>
            <a:picLocks noChangeAspect="1"/>
          </p:cNvPicPr>
          <p:nvPr/>
        </p:nvPicPr>
        <p:blipFill>
          <a:blip r:embed="rId3"/>
          <a:stretch>
            <a:fillRect/>
          </a:stretch>
        </p:blipFill>
        <p:spPr>
          <a:xfrm>
            <a:off x="3557172" y="5616526"/>
            <a:ext cx="6146800" cy="914400"/>
          </a:xfrm>
          <a:prstGeom prst="rect">
            <a:avLst/>
          </a:prstGeom>
        </p:spPr>
      </p:pic>
    </p:spTree>
    <p:extLst>
      <p:ext uri="{BB962C8B-B14F-4D97-AF65-F5344CB8AC3E}">
        <p14:creationId xmlns:p14="http://schemas.microsoft.com/office/powerpoint/2010/main" val="19381586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Content Placeholder 4" descr="A graph with different colored squares&#10;&#10;Description automatically generated with medium confidence">
            <a:extLst>
              <a:ext uri="{FF2B5EF4-FFF2-40B4-BE49-F238E27FC236}">
                <a16:creationId xmlns:a16="http://schemas.microsoft.com/office/drawing/2014/main" id="{C1A6B183-0BD6-D891-83AC-8181F2EE2EF7}"/>
              </a:ext>
            </a:extLst>
          </p:cNvPr>
          <p:cNvPicPr>
            <a:picLocks noChangeAspect="1"/>
          </p:cNvPicPr>
          <p:nvPr/>
        </p:nvPicPr>
        <p:blipFill>
          <a:blip r:embed="rId2"/>
          <a:stretch>
            <a:fillRect/>
          </a:stretch>
        </p:blipFill>
        <p:spPr>
          <a:xfrm>
            <a:off x="274832" y="422030"/>
            <a:ext cx="13823752" cy="5978769"/>
          </a:xfrm>
          <a:prstGeom prst="rect">
            <a:avLst/>
          </a:prstGeom>
        </p:spPr>
      </p:pic>
    </p:spTree>
    <p:extLst>
      <p:ext uri="{BB962C8B-B14F-4D97-AF65-F5344CB8AC3E}">
        <p14:creationId xmlns:p14="http://schemas.microsoft.com/office/powerpoint/2010/main" val="38595565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800414A-F33B-AD6E-1B83-21F55EFDD853}"/>
              </a:ext>
            </a:extLst>
          </p:cNvPr>
          <p:cNvSpPr>
            <a:spLocks noGrp="1"/>
          </p:cNvSpPr>
          <p:nvPr>
            <p:ph type="title"/>
          </p:nvPr>
        </p:nvSpPr>
        <p:spPr>
          <a:xfrm>
            <a:off x="466722" y="586855"/>
            <a:ext cx="3201366" cy="3387497"/>
          </a:xfrm>
        </p:spPr>
        <p:txBody>
          <a:bodyPr anchor="b">
            <a:normAutofit/>
          </a:bodyPr>
          <a:lstStyle/>
          <a:p>
            <a:pPr algn="r"/>
            <a:r>
              <a:rPr lang="en-US" sz="4000" dirty="0">
                <a:solidFill>
                  <a:srgbClr val="FFFFFF"/>
                </a:solidFill>
                <a:latin typeface="Calibri" panose="020F0502020204030204" pitchFamily="34" charset="0"/>
                <a:ea typeface="PMingLiU" panose="02020500000000000000" pitchFamily="18" charset="-120"/>
                <a:cs typeface="Calibri" panose="020F0502020204030204" pitchFamily="34" charset="0"/>
              </a:rPr>
              <a:t>Allows </a:t>
            </a:r>
            <a:r>
              <a:rPr lang="en-US" sz="4000" dirty="0">
                <a:solidFill>
                  <a:srgbClr val="FFFFFF"/>
                </a:solidFill>
                <a:effectLst/>
                <a:latin typeface="Calibri" panose="020F0502020204030204" pitchFamily="34" charset="0"/>
                <a:ea typeface="PMingLiU" panose="02020500000000000000" pitchFamily="18" charset="-120"/>
                <a:cs typeface="Calibri" panose="020F0502020204030204" pitchFamily="34" charset="0"/>
              </a:rPr>
              <a:t>AI in Story Preparation </a:t>
            </a:r>
            <a:br>
              <a:rPr lang="en-HK" sz="4000" dirty="0">
                <a:solidFill>
                  <a:srgbClr val="FFFFFF"/>
                </a:solidFill>
                <a:effectLst/>
                <a:latin typeface="Calibri" panose="020F0502020204030204" pitchFamily="34" charset="0"/>
                <a:ea typeface="PMingLiU" panose="02020500000000000000" pitchFamily="18" charset="-120"/>
                <a:cs typeface="Times New Roman" panose="02020603050405020304" pitchFamily="18" charset="0"/>
              </a:rPr>
            </a:br>
            <a:endParaRPr lang="en-GB" sz="4000" dirty="0">
              <a:solidFill>
                <a:srgbClr val="FFFFFF"/>
              </a:solidFill>
            </a:endParaRPr>
          </a:p>
        </p:txBody>
      </p:sp>
      <p:sp>
        <p:nvSpPr>
          <p:cNvPr id="3" name="Content Placeholder 2">
            <a:extLst>
              <a:ext uri="{FF2B5EF4-FFF2-40B4-BE49-F238E27FC236}">
                <a16:creationId xmlns:a16="http://schemas.microsoft.com/office/drawing/2014/main" id="{7C812029-FCD3-3447-9685-134D13035550}"/>
              </a:ext>
            </a:extLst>
          </p:cNvPr>
          <p:cNvSpPr>
            <a:spLocks noGrp="1"/>
          </p:cNvSpPr>
          <p:nvPr>
            <p:ph idx="1"/>
          </p:nvPr>
        </p:nvSpPr>
        <p:spPr>
          <a:xfrm>
            <a:off x="4810259" y="649480"/>
            <a:ext cx="6555347" cy="5546047"/>
          </a:xfrm>
        </p:spPr>
        <p:txBody>
          <a:bodyPr anchor="ctr">
            <a:normAutofit lnSpcReduction="10000"/>
          </a:bodyPr>
          <a:lstStyle/>
          <a:p>
            <a:r>
              <a:rPr lang="en-GB" dirty="0"/>
              <a:t>Research</a:t>
            </a:r>
          </a:p>
          <a:p>
            <a:r>
              <a:rPr lang="en-GB" dirty="0"/>
              <a:t>Summaries</a:t>
            </a:r>
          </a:p>
          <a:p>
            <a:r>
              <a:rPr lang="en-GB" dirty="0"/>
              <a:t>Suggesting interview questions</a:t>
            </a:r>
          </a:p>
          <a:p>
            <a:r>
              <a:rPr lang="en-GB" dirty="0"/>
              <a:t>Proposing story ideas</a:t>
            </a:r>
          </a:p>
          <a:p>
            <a:r>
              <a:rPr lang="en-GB" dirty="0"/>
              <a:t>For translation</a:t>
            </a:r>
          </a:p>
          <a:p>
            <a:r>
              <a:rPr lang="en-GB" dirty="0"/>
              <a:t>Voice – to – text transcription</a:t>
            </a:r>
          </a:p>
          <a:p>
            <a:r>
              <a:rPr lang="en-GB" dirty="0"/>
              <a:t>Suggesting headlines</a:t>
            </a:r>
          </a:p>
          <a:p>
            <a:endParaRPr lang="en-GB" dirty="0"/>
          </a:p>
          <a:p>
            <a:endParaRPr lang="en-GB" dirty="0"/>
          </a:p>
          <a:p>
            <a:pPr marL="0" indent="0">
              <a:buNone/>
            </a:pPr>
            <a:r>
              <a:rPr lang="en-GB" b="1" dirty="0"/>
              <a:t>But all results must be checked, and nothing should be published directly online.</a:t>
            </a:r>
          </a:p>
          <a:p>
            <a:endParaRPr lang="en-GB" sz="2000" dirty="0"/>
          </a:p>
        </p:txBody>
      </p:sp>
    </p:spTree>
    <p:extLst>
      <p:ext uri="{BB962C8B-B14F-4D97-AF65-F5344CB8AC3E}">
        <p14:creationId xmlns:p14="http://schemas.microsoft.com/office/powerpoint/2010/main" val="7672602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4C26B6B-3D9D-8977-DC50-9BA733F9A646}"/>
              </a:ext>
            </a:extLst>
          </p:cNvPr>
          <p:cNvSpPr>
            <a:spLocks noGrp="1"/>
          </p:cNvSpPr>
          <p:nvPr>
            <p:ph type="title"/>
          </p:nvPr>
        </p:nvSpPr>
        <p:spPr>
          <a:xfrm>
            <a:off x="630936" y="639520"/>
            <a:ext cx="3429000" cy="1719072"/>
          </a:xfrm>
        </p:spPr>
        <p:txBody>
          <a:bodyPr anchor="b">
            <a:normAutofit/>
          </a:bodyPr>
          <a:lstStyle/>
          <a:p>
            <a:r>
              <a:rPr lang="en-GB" sz="5400" dirty="0"/>
              <a:t>Speech to text</a:t>
            </a:r>
          </a:p>
        </p:txBody>
      </p:sp>
      <p:sp>
        <p:nvSpPr>
          <p:cNvPr id="1033"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FA99D24-FBFC-0969-E808-84C0BC8D4796}"/>
              </a:ext>
            </a:extLst>
          </p:cNvPr>
          <p:cNvSpPr>
            <a:spLocks noGrp="1"/>
          </p:cNvSpPr>
          <p:nvPr>
            <p:ph idx="1"/>
          </p:nvPr>
        </p:nvSpPr>
        <p:spPr>
          <a:xfrm>
            <a:off x="630936" y="2807208"/>
            <a:ext cx="3429000" cy="3410712"/>
          </a:xfrm>
        </p:spPr>
        <p:txBody>
          <a:bodyPr anchor="t">
            <a:normAutofit/>
          </a:bodyPr>
          <a:lstStyle/>
          <a:p>
            <a:pPr marL="0" indent="0">
              <a:buNone/>
            </a:pPr>
            <a:r>
              <a:rPr lang="en-US" dirty="0">
                <a:effectLst/>
                <a:latin typeface="Calibri" panose="020F0502020204030204" pitchFamily="34" charset="0"/>
                <a:ea typeface="Times New Roman" panose="02020603050405020304" pitchFamily="18" charset="0"/>
              </a:rPr>
              <a:t>We must verify the quotes against our own recordings or notes before we use them in our production</a:t>
            </a:r>
            <a:r>
              <a:rPr lang="en-US" sz="2400" dirty="0">
                <a:effectLst/>
                <a:latin typeface="Calibri" panose="020F0502020204030204" pitchFamily="34" charset="0"/>
                <a:ea typeface="Times New Roman" panose="02020603050405020304" pitchFamily="18" charset="0"/>
              </a:rPr>
              <a:t>.</a:t>
            </a:r>
            <a:endParaRPr lang="en-HK" sz="2400" dirty="0">
              <a:effectLst/>
              <a:latin typeface="Times New Roman" panose="02020603050405020304" pitchFamily="18" charset="0"/>
              <a:ea typeface="Times New Roman" panose="02020603050405020304" pitchFamily="18" charset="0"/>
            </a:endParaRPr>
          </a:p>
          <a:p>
            <a:endParaRPr lang="en-GB" sz="2200" dirty="0"/>
          </a:p>
        </p:txBody>
      </p:sp>
      <p:pic>
        <p:nvPicPr>
          <p:cNvPr id="1026" name="Picture 2" descr="How to Build Domain Specific Automatic Speech Recognition Models on GPUs |  NVIDIA Technical Blog">
            <a:extLst>
              <a:ext uri="{FF2B5EF4-FFF2-40B4-BE49-F238E27FC236}">
                <a16:creationId xmlns:a16="http://schemas.microsoft.com/office/drawing/2014/main" id="{BD3B75DD-1AA7-A8B9-778C-59BA25C3F68C}"/>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654296" y="1892922"/>
            <a:ext cx="6903720" cy="30721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81891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B6D4FCE-A454-A3DD-245B-7519BDF2D06E}"/>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3200" kern="1200">
                <a:solidFill>
                  <a:schemeClr val="bg1"/>
                </a:solidFill>
                <a:latin typeface="+mj-lt"/>
                <a:ea typeface="+mj-ea"/>
                <a:cs typeface="+mj-cs"/>
              </a:rPr>
              <a:t>For translation</a:t>
            </a:r>
          </a:p>
        </p:txBody>
      </p:sp>
      <p:pic>
        <p:nvPicPr>
          <p:cNvPr id="13" name="Content Placeholder 12" descr="A screenshot of a computer&#10;&#10;Description automatically generated">
            <a:extLst>
              <a:ext uri="{FF2B5EF4-FFF2-40B4-BE49-F238E27FC236}">
                <a16:creationId xmlns:a16="http://schemas.microsoft.com/office/drawing/2014/main" id="{16A9779F-810D-FCBE-E25B-68A622DA6684}"/>
              </a:ext>
            </a:extLst>
          </p:cNvPr>
          <p:cNvPicPr>
            <a:picLocks noGrp="1" noChangeAspect="1"/>
          </p:cNvPicPr>
          <p:nvPr>
            <p:ph idx="1"/>
          </p:nvPr>
        </p:nvPicPr>
        <p:blipFill>
          <a:blip r:embed="rId2"/>
          <a:stretch>
            <a:fillRect/>
          </a:stretch>
        </p:blipFill>
        <p:spPr>
          <a:xfrm>
            <a:off x="-318679" y="1786596"/>
            <a:ext cx="12510679" cy="3721927"/>
          </a:xfrm>
          <a:prstGeom prst="rect">
            <a:avLst/>
          </a:prstGeom>
        </p:spPr>
      </p:pic>
    </p:spTree>
    <p:extLst>
      <p:ext uri="{BB962C8B-B14F-4D97-AF65-F5344CB8AC3E}">
        <p14:creationId xmlns:p14="http://schemas.microsoft.com/office/powerpoint/2010/main" val="17108138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FB15DC-7DC3-1BA5-2175-B713FE01CB8F}"/>
              </a:ext>
            </a:extLst>
          </p:cNvPr>
          <p:cNvSpPr>
            <a:spLocks noGrp="1"/>
          </p:cNvSpPr>
          <p:nvPr>
            <p:ph type="title"/>
          </p:nvPr>
        </p:nvSpPr>
        <p:spPr>
          <a:xfrm>
            <a:off x="6892119" y="891540"/>
            <a:ext cx="4589493" cy="1578308"/>
          </a:xfrm>
        </p:spPr>
        <p:txBody>
          <a:bodyPr>
            <a:normAutofit/>
          </a:bodyPr>
          <a:lstStyle/>
          <a:p>
            <a:r>
              <a:rPr lang="en-GB" sz="4000"/>
              <a:t>Photo</a:t>
            </a:r>
          </a:p>
        </p:txBody>
      </p:sp>
      <p:pic>
        <p:nvPicPr>
          <p:cNvPr id="5" name="Picture 4" descr="Camera lens">
            <a:extLst>
              <a:ext uri="{FF2B5EF4-FFF2-40B4-BE49-F238E27FC236}">
                <a16:creationId xmlns:a16="http://schemas.microsoft.com/office/drawing/2014/main" id="{A0FA9692-DDF1-6836-45EC-23AAEEC6D530}"/>
              </a:ext>
            </a:extLst>
          </p:cNvPr>
          <p:cNvPicPr>
            <a:picLocks noChangeAspect="1"/>
          </p:cNvPicPr>
          <p:nvPr/>
        </p:nvPicPr>
        <p:blipFill rotWithShape="1">
          <a:blip r:embed="rId2"/>
          <a:srcRect l="4192" r="29303" b="-1"/>
          <a:stretch/>
        </p:blipFill>
        <p:spPr>
          <a:xfrm>
            <a:off x="1" y="10"/>
            <a:ext cx="6832674" cy="6857990"/>
          </a:xfrm>
          <a:custGeom>
            <a:avLst/>
            <a:gdLst/>
            <a:ahLst/>
            <a:cxnLst/>
            <a:rect l="l" t="t" r="r" b="b"/>
            <a:pathLst>
              <a:path w="6832674" h="6858000">
                <a:moveTo>
                  <a:pt x="0" y="0"/>
                </a:moveTo>
                <a:lnTo>
                  <a:pt x="6832674" y="0"/>
                </a:lnTo>
                <a:lnTo>
                  <a:pt x="6749707" y="183520"/>
                </a:lnTo>
                <a:cubicBezTo>
                  <a:pt x="6327787" y="1181050"/>
                  <a:pt x="6094475" y="2277779"/>
                  <a:pt x="6094475" y="3429000"/>
                </a:cubicBezTo>
                <a:cubicBezTo>
                  <a:pt x="6094475" y="4580222"/>
                  <a:pt x="6327787" y="5676950"/>
                  <a:pt x="6749707" y="6674481"/>
                </a:cubicBezTo>
                <a:lnTo>
                  <a:pt x="6832674" y="6858000"/>
                </a:lnTo>
                <a:lnTo>
                  <a:pt x="0" y="6858000"/>
                </a:lnTo>
                <a:close/>
              </a:path>
            </a:pathLst>
          </a:custGeom>
        </p:spPr>
      </p:pic>
      <p:sp>
        <p:nvSpPr>
          <p:cNvPr id="3" name="Content Placeholder 2">
            <a:extLst>
              <a:ext uri="{FF2B5EF4-FFF2-40B4-BE49-F238E27FC236}">
                <a16:creationId xmlns:a16="http://schemas.microsoft.com/office/drawing/2014/main" id="{57596E39-DDC5-B17D-FB40-4868F5463C3C}"/>
              </a:ext>
            </a:extLst>
          </p:cNvPr>
          <p:cNvSpPr>
            <a:spLocks noGrp="1"/>
          </p:cNvSpPr>
          <p:nvPr>
            <p:ph idx="1"/>
          </p:nvPr>
        </p:nvSpPr>
        <p:spPr>
          <a:xfrm>
            <a:off x="6892119" y="2630161"/>
            <a:ext cx="4589491" cy="3332489"/>
          </a:xfrm>
        </p:spPr>
        <p:txBody>
          <a:bodyPr>
            <a:normAutofit/>
          </a:bodyPr>
          <a:lstStyle/>
          <a:p>
            <a:pPr marL="0" indent="0">
              <a:buNone/>
            </a:pPr>
            <a:r>
              <a:rPr lang="en-HK" sz="2000" dirty="0">
                <a:effectLst/>
                <a:latin typeface="Calibri" panose="020F0502020204030204" pitchFamily="34" charset="0"/>
                <a:ea typeface="Times New Roman" panose="02020603050405020304" pitchFamily="18" charset="0"/>
              </a:rPr>
              <a:t>We do not publish or distribute images created wholly or partly using generative AI tools. This includes images created by our own teams and those supplied by our partners under redistribution contracts. </a:t>
            </a:r>
            <a:endParaRPr lang="en-HK" sz="2000" dirty="0">
              <a:effectLst/>
              <a:latin typeface="Times New Roman" panose="02020603050405020304" pitchFamily="18" charset="0"/>
              <a:ea typeface="Times New Roman" panose="02020603050405020304" pitchFamily="18" charset="0"/>
            </a:endParaRPr>
          </a:p>
          <a:p>
            <a:endParaRPr lang="en-GB" sz="2000" dirty="0"/>
          </a:p>
        </p:txBody>
      </p:sp>
    </p:spTree>
    <p:extLst>
      <p:ext uri="{BB962C8B-B14F-4D97-AF65-F5344CB8AC3E}">
        <p14:creationId xmlns:p14="http://schemas.microsoft.com/office/powerpoint/2010/main" val="7982832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Content Placeholder 9" descr="A blue and white map&#10;&#10;Description automatically generated">
            <a:extLst>
              <a:ext uri="{FF2B5EF4-FFF2-40B4-BE49-F238E27FC236}">
                <a16:creationId xmlns:a16="http://schemas.microsoft.com/office/drawing/2014/main" id="{AF8CB932-3167-5EC7-E5F4-952396F17D1B}"/>
              </a:ext>
            </a:extLst>
          </p:cNvPr>
          <p:cNvPicPr>
            <a:picLocks noGrp="1" noChangeAspect="1"/>
          </p:cNvPicPr>
          <p:nvPr>
            <p:ph idx="1"/>
          </p:nvPr>
        </p:nvPicPr>
        <p:blipFill>
          <a:blip r:embed="rId2"/>
          <a:stretch>
            <a:fillRect/>
          </a:stretch>
        </p:blipFill>
        <p:spPr>
          <a:xfrm>
            <a:off x="0" y="-856"/>
            <a:ext cx="12193546" cy="6812287"/>
          </a:xfrm>
        </p:spPr>
      </p:pic>
    </p:spTree>
    <p:extLst>
      <p:ext uri="{BB962C8B-B14F-4D97-AF65-F5344CB8AC3E}">
        <p14:creationId xmlns:p14="http://schemas.microsoft.com/office/powerpoint/2010/main" val="21133965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3951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EFC2A48-6746-1621-FE5D-83A0AEF1BC36}"/>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400" kern="1200">
                <a:solidFill>
                  <a:srgbClr val="FFFFFF"/>
                </a:solidFill>
                <a:latin typeface="+mj-lt"/>
                <a:ea typeface="+mj-ea"/>
                <a:cs typeface="+mj-cs"/>
              </a:rPr>
              <a:t>The Baltimore Times uses AI to create images of real people</a:t>
            </a:r>
          </a:p>
        </p:txBody>
      </p:sp>
      <p:pic>
        <p:nvPicPr>
          <p:cNvPr id="5" name="Content Placeholder 4" descr="A screenshot of a news page&#10;&#10;Description automatically generated">
            <a:extLst>
              <a:ext uri="{FF2B5EF4-FFF2-40B4-BE49-F238E27FC236}">
                <a16:creationId xmlns:a16="http://schemas.microsoft.com/office/drawing/2014/main" id="{F63EF249-008E-4DAD-7FB8-D144F15CF5B8}"/>
              </a:ext>
            </a:extLst>
          </p:cNvPr>
          <p:cNvPicPr>
            <a:picLocks noGrp="1" noChangeAspect="1"/>
          </p:cNvPicPr>
          <p:nvPr>
            <p:ph idx="1"/>
          </p:nvPr>
        </p:nvPicPr>
        <p:blipFill>
          <a:blip r:embed="rId2"/>
          <a:stretch>
            <a:fillRect/>
          </a:stretch>
        </p:blipFill>
        <p:spPr>
          <a:xfrm>
            <a:off x="3899330" y="196133"/>
            <a:ext cx="7652590" cy="5949886"/>
          </a:xfrm>
          <a:prstGeom prst="rect">
            <a:avLst/>
          </a:prstGeom>
        </p:spPr>
      </p:pic>
    </p:spTree>
    <p:extLst>
      <p:ext uri="{BB962C8B-B14F-4D97-AF65-F5344CB8AC3E}">
        <p14:creationId xmlns:p14="http://schemas.microsoft.com/office/powerpoint/2010/main" val="41304414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screenshot of a social media post&#10;&#10;Description automatically generated">
            <a:extLst>
              <a:ext uri="{FF2B5EF4-FFF2-40B4-BE49-F238E27FC236}">
                <a16:creationId xmlns:a16="http://schemas.microsoft.com/office/drawing/2014/main" id="{4BEB7C02-F687-29BB-D607-5011490FB559}"/>
              </a:ext>
            </a:extLst>
          </p:cNvPr>
          <p:cNvPicPr>
            <a:picLocks noGrp="1" noChangeAspect="1"/>
          </p:cNvPicPr>
          <p:nvPr>
            <p:ph idx="1"/>
          </p:nvPr>
        </p:nvPicPr>
        <p:blipFill>
          <a:blip r:embed="rId2"/>
          <a:srcRect r="-2" b="933"/>
          <a:stretch/>
        </p:blipFill>
        <p:spPr>
          <a:xfrm>
            <a:off x="-6588" y="10"/>
            <a:ext cx="12198588" cy="6857990"/>
          </a:xfrm>
          <a:prstGeom prst="rect">
            <a:avLst/>
          </a:prstGeom>
        </p:spPr>
      </p:pic>
    </p:spTree>
    <p:extLst>
      <p:ext uri="{BB962C8B-B14F-4D97-AF65-F5344CB8AC3E}">
        <p14:creationId xmlns:p14="http://schemas.microsoft.com/office/powerpoint/2010/main" val="6383884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AI-generated image of rescued mine workers trapped in Uttarkashi tunnel goes viral">
            <a:extLst>
              <a:ext uri="{FF2B5EF4-FFF2-40B4-BE49-F238E27FC236}">
                <a16:creationId xmlns:a16="http://schemas.microsoft.com/office/drawing/2014/main" id="{C9B84E10-5592-DE9A-6132-6928C8D94352}"/>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b="19"/>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24955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creenshot of a news article&#10;&#10;Description automatically generated">
            <a:extLst>
              <a:ext uri="{FF2B5EF4-FFF2-40B4-BE49-F238E27FC236}">
                <a16:creationId xmlns:a16="http://schemas.microsoft.com/office/drawing/2014/main" id="{9AAB8545-FDB1-90B0-52D1-4CB18CBBBE1A}"/>
              </a:ext>
            </a:extLst>
          </p:cNvPr>
          <p:cNvPicPr>
            <a:picLocks noGrp="1" noChangeAspect="1"/>
          </p:cNvPicPr>
          <p:nvPr>
            <p:ph idx="1"/>
          </p:nvPr>
        </p:nvPicPr>
        <p:blipFill>
          <a:blip r:embed="rId2"/>
          <a:stretch>
            <a:fillRect/>
          </a:stretch>
        </p:blipFill>
        <p:spPr>
          <a:xfrm>
            <a:off x="1996966" y="457200"/>
            <a:ext cx="8198068" cy="5943600"/>
          </a:xfrm>
          <a:prstGeom prst="rect">
            <a:avLst/>
          </a:prstGeom>
        </p:spPr>
      </p:pic>
    </p:spTree>
    <p:extLst>
      <p:ext uri="{BB962C8B-B14F-4D97-AF65-F5344CB8AC3E}">
        <p14:creationId xmlns:p14="http://schemas.microsoft.com/office/powerpoint/2010/main" val="35916043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group of people holding a flag&#10;&#10;Description automatically generated">
            <a:extLst>
              <a:ext uri="{FF2B5EF4-FFF2-40B4-BE49-F238E27FC236}">
                <a16:creationId xmlns:a16="http://schemas.microsoft.com/office/drawing/2014/main" id="{55FDF17B-6306-A9A7-5DFF-0E322FD58681}"/>
              </a:ext>
            </a:extLst>
          </p:cNvPr>
          <p:cNvPicPr>
            <a:picLocks noGrp="1" noChangeAspect="1"/>
          </p:cNvPicPr>
          <p:nvPr>
            <p:ph idx="1"/>
          </p:nvPr>
        </p:nvPicPr>
        <p:blipFill>
          <a:blip r:embed="rId2"/>
          <a:stretch>
            <a:fillRect/>
          </a:stretch>
        </p:blipFill>
        <p:spPr>
          <a:xfrm>
            <a:off x="692727" y="457200"/>
            <a:ext cx="10806545" cy="5943600"/>
          </a:xfrm>
          <a:prstGeom prst="rect">
            <a:avLst/>
          </a:prstGeom>
        </p:spPr>
      </p:pic>
    </p:spTree>
    <p:extLst>
      <p:ext uri="{BB962C8B-B14F-4D97-AF65-F5344CB8AC3E}">
        <p14:creationId xmlns:p14="http://schemas.microsoft.com/office/powerpoint/2010/main" val="36324082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group of people in orange uniforms&#10;&#10;Description automatically generated">
            <a:extLst>
              <a:ext uri="{FF2B5EF4-FFF2-40B4-BE49-F238E27FC236}">
                <a16:creationId xmlns:a16="http://schemas.microsoft.com/office/drawing/2014/main" id="{795467AB-3B87-7F02-D953-13BF1EF36D15}"/>
              </a:ext>
            </a:extLst>
          </p:cNvPr>
          <p:cNvPicPr>
            <a:picLocks noGrp="1" noChangeAspect="1"/>
          </p:cNvPicPr>
          <p:nvPr>
            <p:ph idx="1"/>
          </p:nvPr>
        </p:nvPicPr>
        <p:blipFill>
          <a:blip r:embed="rId2"/>
          <a:srcRect l="24000" r="-1" b="-1"/>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F372EE9-17C5-111F-2FEB-45229A8DF09F}"/>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dirty="0">
                <a:solidFill>
                  <a:schemeClr val="tx1">
                    <a:lumMod val="85000"/>
                    <a:lumOff val="15000"/>
                  </a:schemeClr>
                </a:solidFill>
              </a:rPr>
              <a:t>The real tunnel workers</a:t>
            </a: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687307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3D5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C7DE286-41C5-C2F5-69D3-A24139BB5338}"/>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400" kern="1200">
                <a:solidFill>
                  <a:srgbClr val="FFFFFF"/>
                </a:solidFill>
                <a:latin typeface="+mj-lt"/>
                <a:ea typeface="+mj-ea"/>
                <a:cs typeface="+mj-cs"/>
              </a:rPr>
              <a:t>Adobe Stock criticised for selling AI images of the war in Gaza</a:t>
            </a:r>
          </a:p>
        </p:txBody>
      </p:sp>
      <p:pic>
        <p:nvPicPr>
          <p:cNvPr id="5" name="Content Placeholder 4" descr="A child standing in front of a picture of a destroyed city&#10;&#10;Description automatically generated">
            <a:extLst>
              <a:ext uri="{FF2B5EF4-FFF2-40B4-BE49-F238E27FC236}">
                <a16:creationId xmlns:a16="http://schemas.microsoft.com/office/drawing/2014/main" id="{AC7864EA-7945-804D-795C-B3CD754F5843}"/>
              </a:ext>
            </a:extLst>
          </p:cNvPr>
          <p:cNvPicPr>
            <a:picLocks noGrp="1" noChangeAspect="1"/>
          </p:cNvPicPr>
          <p:nvPr>
            <p:ph idx="1"/>
          </p:nvPr>
        </p:nvPicPr>
        <p:blipFill rotWithShape="1">
          <a:blip r:embed="rId2"/>
          <a:srcRect t="5288" r="-1" b="-1"/>
          <a:stretch/>
        </p:blipFill>
        <p:spPr>
          <a:xfrm>
            <a:off x="4848585" y="961812"/>
            <a:ext cx="5568229" cy="4930987"/>
          </a:xfrm>
          <a:prstGeom prst="rect">
            <a:avLst/>
          </a:prstGeom>
        </p:spPr>
      </p:pic>
    </p:spTree>
    <p:extLst>
      <p:ext uri="{BB962C8B-B14F-4D97-AF65-F5344CB8AC3E}">
        <p14:creationId xmlns:p14="http://schemas.microsoft.com/office/powerpoint/2010/main" val="12225255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4450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C0AE542-130F-406F-84FE-03DA0034A260}"/>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1600" kern="1200">
                <a:solidFill>
                  <a:srgbClr val="FFFFFF"/>
                </a:solidFill>
                <a:latin typeface="+mj-lt"/>
                <a:ea typeface="+mj-ea"/>
                <a:cs typeface="+mj-cs"/>
              </a:rPr>
              <a:t>As a result, it changed its policy and barred contributors from submitting AI images purporting to represent news events. </a:t>
            </a:r>
          </a:p>
        </p:txBody>
      </p:sp>
      <p:pic>
        <p:nvPicPr>
          <p:cNvPr id="5" name="Content Placeholder 4" descr="A screenshot of a news article&#10;&#10;Description automatically generated">
            <a:extLst>
              <a:ext uri="{FF2B5EF4-FFF2-40B4-BE49-F238E27FC236}">
                <a16:creationId xmlns:a16="http://schemas.microsoft.com/office/drawing/2014/main" id="{4CDC990F-544B-44CB-60B3-D4EDBBEC0C2D}"/>
              </a:ext>
            </a:extLst>
          </p:cNvPr>
          <p:cNvPicPr>
            <a:picLocks noGrp="1" noChangeAspect="1"/>
          </p:cNvPicPr>
          <p:nvPr>
            <p:ph idx="1"/>
          </p:nvPr>
        </p:nvPicPr>
        <p:blipFill rotWithShape="1">
          <a:blip r:embed="rId2"/>
          <a:srcRect t="3482" r="-1" b="-1"/>
          <a:stretch/>
        </p:blipFill>
        <p:spPr>
          <a:xfrm>
            <a:off x="4848571" y="961812"/>
            <a:ext cx="5568256" cy="4930987"/>
          </a:xfrm>
          <a:prstGeom prst="rect">
            <a:avLst/>
          </a:prstGeom>
        </p:spPr>
      </p:pic>
    </p:spTree>
    <p:extLst>
      <p:ext uri="{BB962C8B-B14F-4D97-AF65-F5344CB8AC3E}">
        <p14:creationId xmlns:p14="http://schemas.microsoft.com/office/powerpoint/2010/main" val="2359847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8FE867-4C2E-0F85-0106-21863E1506A0}"/>
              </a:ext>
            </a:extLst>
          </p:cNvPr>
          <p:cNvSpPr>
            <a:spLocks noGrp="1"/>
          </p:cNvSpPr>
          <p:nvPr>
            <p:ph type="title"/>
          </p:nvPr>
        </p:nvSpPr>
        <p:spPr/>
        <p:txBody>
          <a:bodyPr/>
          <a:lstStyle/>
          <a:p>
            <a:endParaRPr lang="en-GB"/>
          </a:p>
        </p:txBody>
      </p:sp>
      <p:pic>
        <p:nvPicPr>
          <p:cNvPr id="5" name="Content Placeholder 4" descr="A group of people sitting in a destroyed city&#10;&#10;Description automatically generated">
            <a:extLst>
              <a:ext uri="{FF2B5EF4-FFF2-40B4-BE49-F238E27FC236}">
                <a16:creationId xmlns:a16="http://schemas.microsoft.com/office/drawing/2014/main" id="{424F500F-A388-DCF5-E22F-026C9C421A1A}"/>
              </a:ext>
            </a:extLst>
          </p:cNvPr>
          <p:cNvPicPr>
            <a:picLocks noGrp="1" noChangeAspect="1"/>
          </p:cNvPicPr>
          <p:nvPr>
            <p:ph idx="1"/>
          </p:nvPr>
        </p:nvPicPr>
        <p:blipFill>
          <a:blip r:embed="rId2"/>
          <a:stretch>
            <a:fillRect/>
          </a:stretch>
        </p:blipFill>
        <p:spPr>
          <a:xfrm>
            <a:off x="967782" y="-231134"/>
            <a:ext cx="10515600" cy="6873673"/>
          </a:xfrm>
        </p:spPr>
      </p:pic>
    </p:spTree>
    <p:extLst>
      <p:ext uri="{BB962C8B-B14F-4D97-AF65-F5344CB8AC3E}">
        <p14:creationId xmlns:p14="http://schemas.microsoft.com/office/powerpoint/2010/main" val="17309764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A1AC91-1767-AE3E-86EE-7E4199587FC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8104B3D-9315-92A0-CB7A-973AA76F3B32}"/>
              </a:ext>
            </a:extLst>
          </p:cNvPr>
          <p:cNvSpPr>
            <a:spLocks noGrp="1"/>
          </p:cNvSpPr>
          <p:nvPr>
            <p:ph type="title"/>
          </p:nvPr>
        </p:nvSpPr>
        <p:spPr/>
        <p:txBody>
          <a:bodyPr/>
          <a:lstStyle/>
          <a:p>
            <a:endParaRPr lang="en-GB"/>
          </a:p>
        </p:txBody>
      </p:sp>
      <p:pic>
        <p:nvPicPr>
          <p:cNvPr id="5" name="Content Placeholder 4" descr="A city with a clock tower and smoke coming out of it&#10;&#10;Description automatically generated">
            <a:extLst>
              <a:ext uri="{FF2B5EF4-FFF2-40B4-BE49-F238E27FC236}">
                <a16:creationId xmlns:a16="http://schemas.microsoft.com/office/drawing/2014/main" id="{F0158BA0-DB9F-066B-147F-A28BCAFE2D78}"/>
              </a:ext>
            </a:extLst>
          </p:cNvPr>
          <p:cNvPicPr>
            <a:picLocks noGrp="1" noChangeAspect="1"/>
          </p:cNvPicPr>
          <p:nvPr>
            <p:ph idx="1"/>
          </p:nvPr>
        </p:nvPicPr>
        <p:blipFill>
          <a:blip r:embed="rId2"/>
          <a:stretch>
            <a:fillRect/>
          </a:stretch>
        </p:blipFill>
        <p:spPr>
          <a:xfrm>
            <a:off x="1240918" y="0"/>
            <a:ext cx="10247546" cy="6997996"/>
          </a:xfrm>
        </p:spPr>
      </p:pic>
    </p:spTree>
    <p:extLst>
      <p:ext uri="{BB962C8B-B14F-4D97-AF65-F5344CB8AC3E}">
        <p14:creationId xmlns:p14="http://schemas.microsoft.com/office/powerpoint/2010/main" val="37619185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Espace réservé pour une image  8">
            <a:extLst>
              <a:ext uri="{FF2B5EF4-FFF2-40B4-BE49-F238E27FC236}">
                <a16:creationId xmlns:a16="http://schemas.microsoft.com/office/drawing/2014/main" id="{7EAE2F3E-F703-DEAC-CC67-F262318CA577}"/>
              </a:ext>
            </a:extLst>
          </p:cNvPr>
          <p:cNvPicPr>
            <a:picLocks noGrp="1" noChangeAspect="1"/>
          </p:cNvPicPr>
          <p:nvPr>
            <p:ph type="pic" sz="quarter" idx="38"/>
          </p:nvPr>
        </p:nvPicPr>
        <p:blipFill rotWithShape="1">
          <a:blip r:embed="rId3"/>
          <a:srcRect l="20675" r="20173"/>
          <a:stretch/>
        </p:blipFill>
        <p:spPr>
          <a:xfrm>
            <a:off x="6096000" y="0"/>
            <a:ext cx="6094764" cy="6858007"/>
          </a:xfrm>
        </p:spPr>
      </p:pic>
      <p:grpSp>
        <p:nvGrpSpPr>
          <p:cNvPr id="2" name="Group 1">
            <a:extLst>
              <a:ext uri="{FF2B5EF4-FFF2-40B4-BE49-F238E27FC236}">
                <a16:creationId xmlns:a16="http://schemas.microsoft.com/office/drawing/2014/main" id="{E91FFCC1-D900-9BCD-18B4-DB118B99BA0B}"/>
              </a:ext>
            </a:extLst>
          </p:cNvPr>
          <p:cNvGrpSpPr/>
          <p:nvPr/>
        </p:nvGrpSpPr>
        <p:grpSpPr>
          <a:xfrm>
            <a:off x="2301267" y="2741779"/>
            <a:ext cx="1384393" cy="1231106"/>
            <a:chOff x="724654" y="2589379"/>
            <a:chExt cx="1384393" cy="1231106"/>
          </a:xfrm>
        </p:grpSpPr>
        <p:sp>
          <p:nvSpPr>
            <p:cNvPr id="37" name="ZoneTexte 36">
              <a:extLst>
                <a:ext uri="{FF2B5EF4-FFF2-40B4-BE49-F238E27FC236}">
                  <a16:creationId xmlns:a16="http://schemas.microsoft.com/office/drawing/2014/main" id="{C26CEC3D-CC84-A8CB-0A43-234A6FC17169}"/>
                </a:ext>
              </a:extLst>
            </p:cNvPr>
            <p:cNvSpPr txBox="1"/>
            <p:nvPr/>
          </p:nvSpPr>
          <p:spPr>
            <a:xfrm>
              <a:off x="724654" y="2589379"/>
              <a:ext cx="1384393" cy="123110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AG" sz="2800" b="1" cap="all">
                  <a:solidFill>
                    <a:schemeClr val="tx2"/>
                  </a:solidFill>
                  <a:latin typeface="Source Sans Pro"/>
                  <a:ea typeface="Source Sans Pro"/>
                  <a:cs typeface="Segoe UI"/>
                </a:rPr>
                <a:t>3</a:t>
              </a:r>
              <a:r>
                <a:rPr lang="fr-FR" sz="2800" cap="all">
                  <a:solidFill>
                    <a:schemeClr val="tx2"/>
                  </a:solidFill>
                  <a:latin typeface="Source Sans Pro"/>
                  <a:ea typeface="Source Sans Pro"/>
                  <a:cs typeface="Segoe UI"/>
                </a:rPr>
                <a:t>,</a:t>
              </a:r>
              <a:r>
                <a:rPr lang="en-AG" sz="2800" b="1" cap="all">
                  <a:solidFill>
                    <a:schemeClr val="tx2"/>
                  </a:solidFill>
                  <a:latin typeface="Source Sans Pro"/>
                  <a:ea typeface="Source Sans Pro"/>
                  <a:cs typeface="Segoe UI"/>
                </a:rPr>
                <a:t>000</a:t>
              </a:r>
              <a:endParaRPr lang="fr-FR" sz="2800">
                <a:solidFill>
                  <a:schemeClr val="tx2"/>
                </a:solidFill>
                <a:ea typeface="Source Sans Pro Light"/>
              </a:endParaRPr>
            </a:p>
            <a:p>
              <a:pPr algn="ctr"/>
              <a:r>
                <a:rPr lang="en-AG" sz="1400" cap="all">
                  <a:solidFill>
                    <a:schemeClr val="tx2"/>
                  </a:solidFill>
                  <a:latin typeface="Source Sans Pro"/>
                  <a:ea typeface="Source Sans Pro"/>
                  <a:cs typeface="Segoe UI"/>
                </a:rPr>
                <a:t>PHOTOS / </a:t>
              </a:r>
              <a:br>
                <a:rPr lang="en-AG" sz="1400" cap="all">
                  <a:solidFill>
                    <a:schemeClr val="tx2"/>
                  </a:solidFill>
                  <a:latin typeface="Source Sans Pro"/>
                  <a:ea typeface="Source Sans Pro"/>
                  <a:cs typeface="Segoe UI"/>
                </a:rPr>
              </a:br>
              <a:r>
                <a:rPr lang="en-AG" sz="1400" cap="all">
                  <a:solidFill>
                    <a:schemeClr val="tx2"/>
                  </a:solidFill>
                  <a:latin typeface="Source Sans Pro"/>
                  <a:ea typeface="Source Sans Pro"/>
                  <a:cs typeface="Segoe UI"/>
                </a:rPr>
                <a:t>DAY</a:t>
              </a:r>
              <a:endParaRPr lang="fr-FR" sz="1400" cap="all">
                <a:solidFill>
                  <a:schemeClr val="tx2"/>
                </a:solidFill>
                <a:latin typeface="Source Sans Pro"/>
                <a:ea typeface="Source Sans Pro"/>
                <a:cs typeface="Segoe UI"/>
              </a:endParaRPr>
            </a:p>
            <a:p>
              <a:endParaRPr lang="en-US">
                <a:latin typeface="Source Sans Pro"/>
                <a:ea typeface="Source Sans Pro"/>
                <a:cs typeface="Segoe UI"/>
              </a:endParaRPr>
            </a:p>
          </p:txBody>
        </p:sp>
        <p:sp>
          <p:nvSpPr>
            <p:cNvPr id="15" name="Organigramme : Connecteur 14">
              <a:extLst>
                <a:ext uri="{FF2B5EF4-FFF2-40B4-BE49-F238E27FC236}">
                  <a16:creationId xmlns:a16="http://schemas.microsoft.com/office/drawing/2014/main" id="{6C934FDA-887E-A8BD-9425-BAB3AFE60EFB}"/>
                </a:ext>
              </a:extLst>
            </p:cNvPr>
            <p:cNvSpPr/>
            <p:nvPr/>
          </p:nvSpPr>
          <p:spPr>
            <a:xfrm>
              <a:off x="764474" y="2778838"/>
              <a:ext cx="137410" cy="135347"/>
            </a:xfrm>
            <a:prstGeom prst="flowChartConnector">
              <a:avLst/>
            </a:prstGeom>
            <a:solidFill>
              <a:schemeClr val="accent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13" name="Group 12">
            <a:extLst>
              <a:ext uri="{FF2B5EF4-FFF2-40B4-BE49-F238E27FC236}">
                <a16:creationId xmlns:a16="http://schemas.microsoft.com/office/drawing/2014/main" id="{F929673D-D7BF-A0C8-444A-2229FB1E674A}"/>
              </a:ext>
            </a:extLst>
          </p:cNvPr>
          <p:cNvGrpSpPr/>
          <p:nvPr/>
        </p:nvGrpSpPr>
        <p:grpSpPr>
          <a:xfrm>
            <a:off x="752401" y="2741779"/>
            <a:ext cx="1384393" cy="1231106"/>
            <a:chOff x="724654" y="2589379"/>
            <a:chExt cx="1384393" cy="1231106"/>
          </a:xfrm>
        </p:grpSpPr>
        <p:sp>
          <p:nvSpPr>
            <p:cNvPr id="14" name="ZoneTexte 36">
              <a:extLst>
                <a:ext uri="{FF2B5EF4-FFF2-40B4-BE49-F238E27FC236}">
                  <a16:creationId xmlns:a16="http://schemas.microsoft.com/office/drawing/2014/main" id="{6C021A65-24D2-7EC1-4754-60E7A541CB45}"/>
                </a:ext>
              </a:extLst>
            </p:cNvPr>
            <p:cNvSpPr txBox="1"/>
            <p:nvPr/>
          </p:nvSpPr>
          <p:spPr>
            <a:xfrm>
              <a:off x="724654" y="2589379"/>
              <a:ext cx="1384393" cy="123110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r-FR" sz="2800" b="1" cap="all">
                  <a:solidFill>
                    <a:schemeClr val="tx2"/>
                  </a:solidFill>
                  <a:latin typeface="Source Sans Pro"/>
                  <a:ea typeface="Source Sans Pro"/>
                  <a:cs typeface="Segoe UI"/>
                </a:rPr>
                <a:t>2</a:t>
              </a:r>
              <a:r>
                <a:rPr lang="fr-FR" sz="2800" cap="all">
                  <a:solidFill>
                    <a:schemeClr val="tx2"/>
                  </a:solidFill>
                  <a:latin typeface="Source Sans Pro"/>
                  <a:ea typeface="Source Sans Pro"/>
                  <a:cs typeface="Segoe UI"/>
                </a:rPr>
                <a:t>,</a:t>
              </a:r>
              <a:r>
                <a:rPr lang="fr-FR" sz="2800" b="1" cap="all">
                  <a:solidFill>
                    <a:schemeClr val="tx2"/>
                  </a:solidFill>
                  <a:latin typeface="Source Sans Pro"/>
                  <a:ea typeface="Source Sans Pro"/>
                  <a:cs typeface="Segoe UI"/>
                </a:rPr>
                <a:t>300</a:t>
              </a:r>
              <a:endParaRPr lang="fr-FR" sz="2800">
                <a:solidFill>
                  <a:schemeClr val="tx2"/>
                </a:solidFill>
                <a:ea typeface="Source Sans Pro Light"/>
              </a:endParaRPr>
            </a:p>
            <a:p>
              <a:pPr algn="ctr"/>
              <a:r>
                <a:rPr lang="fr-FR" sz="1400" cap="all">
                  <a:solidFill>
                    <a:schemeClr val="tx2"/>
                  </a:solidFill>
                  <a:latin typeface="Source Sans Pro"/>
                  <a:ea typeface="Source Sans Pro"/>
                  <a:cs typeface="Segoe UI"/>
                </a:rPr>
                <a:t>S</a:t>
              </a:r>
              <a:r>
                <a:rPr lang="en-AG" sz="1400" cap="all">
                  <a:solidFill>
                    <a:schemeClr val="tx2"/>
                  </a:solidFill>
                  <a:latin typeface="Source Sans Pro"/>
                  <a:ea typeface="Source Sans Pro"/>
                  <a:cs typeface="Segoe UI"/>
                </a:rPr>
                <a:t>TORIES / </a:t>
              </a:r>
              <a:br>
                <a:rPr lang="en-AG" sz="1400" cap="all">
                  <a:latin typeface="Source Sans Pro"/>
                  <a:ea typeface="Source Sans Pro"/>
                  <a:cs typeface="Segoe UI"/>
                </a:rPr>
              </a:br>
              <a:r>
                <a:rPr lang="en-AG" sz="1400" cap="all">
                  <a:solidFill>
                    <a:schemeClr val="tx2"/>
                  </a:solidFill>
                  <a:latin typeface="Source Sans Pro"/>
                  <a:ea typeface="Source Sans Pro"/>
                  <a:cs typeface="Segoe UI"/>
                </a:rPr>
                <a:t>DAY</a:t>
              </a:r>
              <a:endParaRPr lang="fr-FR" sz="1400" cap="all">
                <a:solidFill>
                  <a:schemeClr val="tx2"/>
                </a:solidFill>
                <a:latin typeface="Source Sans Pro"/>
                <a:ea typeface="Source Sans Pro"/>
                <a:cs typeface="Segoe UI"/>
              </a:endParaRPr>
            </a:p>
            <a:p>
              <a:endParaRPr lang="en-US">
                <a:latin typeface="Source Sans Pro"/>
                <a:ea typeface="Source Sans Pro"/>
                <a:cs typeface="Segoe UI"/>
              </a:endParaRPr>
            </a:p>
          </p:txBody>
        </p:sp>
        <p:sp>
          <p:nvSpPr>
            <p:cNvPr id="16" name="Organigramme : Connecteur 14">
              <a:extLst>
                <a:ext uri="{FF2B5EF4-FFF2-40B4-BE49-F238E27FC236}">
                  <a16:creationId xmlns:a16="http://schemas.microsoft.com/office/drawing/2014/main" id="{1E2163E3-872F-8543-D760-7A6286E11DD6}"/>
                </a:ext>
              </a:extLst>
            </p:cNvPr>
            <p:cNvSpPr/>
            <p:nvPr/>
          </p:nvSpPr>
          <p:spPr>
            <a:xfrm>
              <a:off x="764474" y="2778838"/>
              <a:ext cx="137410" cy="135347"/>
            </a:xfrm>
            <a:prstGeom prst="flowChartConnector">
              <a:avLst/>
            </a:prstGeom>
            <a:solidFill>
              <a:schemeClr val="accent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17" name="Group 16">
            <a:extLst>
              <a:ext uri="{FF2B5EF4-FFF2-40B4-BE49-F238E27FC236}">
                <a16:creationId xmlns:a16="http://schemas.microsoft.com/office/drawing/2014/main" id="{EB1E027A-7C81-E7B1-7FF7-2CC713FD1B66}"/>
              </a:ext>
            </a:extLst>
          </p:cNvPr>
          <p:cNvGrpSpPr/>
          <p:nvPr/>
        </p:nvGrpSpPr>
        <p:grpSpPr>
          <a:xfrm>
            <a:off x="3848358" y="2741779"/>
            <a:ext cx="1384393" cy="1231106"/>
            <a:chOff x="724654" y="2589379"/>
            <a:chExt cx="1384393" cy="1231106"/>
          </a:xfrm>
        </p:grpSpPr>
        <p:sp>
          <p:nvSpPr>
            <p:cNvPr id="18" name="ZoneTexte 36">
              <a:extLst>
                <a:ext uri="{FF2B5EF4-FFF2-40B4-BE49-F238E27FC236}">
                  <a16:creationId xmlns:a16="http://schemas.microsoft.com/office/drawing/2014/main" id="{A149891F-336F-5725-102B-7380C89E83DF}"/>
                </a:ext>
              </a:extLst>
            </p:cNvPr>
            <p:cNvSpPr txBox="1"/>
            <p:nvPr/>
          </p:nvSpPr>
          <p:spPr>
            <a:xfrm>
              <a:off x="724654" y="2589379"/>
              <a:ext cx="1384393" cy="123110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AG" sz="2800" b="1" cap="all">
                  <a:solidFill>
                    <a:schemeClr val="tx2"/>
                  </a:solidFill>
                  <a:latin typeface="Source Sans Pro"/>
                  <a:ea typeface="Source Sans Pro"/>
                  <a:cs typeface="Segoe UI"/>
                </a:rPr>
                <a:t>3</a:t>
              </a:r>
              <a:r>
                <a:rPr lang="fr-FR" sz="2800" b="1" cap="all">
                  <a:solidFill>
                    <a:schemeClr val="tx2"/>
                  </a:solidFill>
                  <a:latin typeface="Source Sans Pro"/>
                  <a:ea typeface="Source Sans Pro"/>
                  <a:cs typeface="Segoe UI"/>
                </a:rPr>
                <a:t>00</a:t>
              </a:r>
              <a:endParaRPr lang="fr-FR" sz="2800">
                <a:solidFill>
                  <a:schemeClr val="tx2"/>
                </a:solidFill>
                <a:ea typeface="Source Sans Pro Light"/>
              </a:endParaRPr>
            </a:p>
            <a:p>
              <a:pPr algn="ctr"/>
              <a:r>
                <a:rPr lang="en-AG" sz="1400" cap="all">
                  <a:solidFill>
                    <a:schemeClr val="tx2"/>
                  </a:solidFill>
                  <a:latin typeface="Source Sans Pro"/>
                  <a:ea typeface="Source Sans Pro"/>
                  <a:cs typeface="Segoe UI"/>
                </a:rPr>
                <a:t>VIDEOS / </a:t>
              </a:r>
              <a:br>
                <a:rPr lang="en-AG" sz="1400" cap="all">
                  <a:solidFill>
                    <a:schemeClr val="tx2"/>
                  </a:solidFill>
                  <a:latin typeface="Source Sans Pro"/>
                  <a:ea typeface="Source Sans Pro"/>
                  <a:cs typeface="Segoe UI"/>
                </a:rPr>
              </a:br>
              <a:r>
                <a:rPr lang="en-AG" sz="1400" cap="all">
                  <a:solidFill>
                    <a:schemeClr val="tx2"/>
                  </a:solidFill>
                  <a:latin typeface="Source Sans Pro"/>
                  <a:ea typeface="Source Sans Pro"/>
                  <a:cs typeface="Segoe UI"/>
                </a:rPr>
                <a:t>DAY</a:t>
              </a:r>
              <a:endParaRPr lang="fr-FR" sz="1400" cap="all">
                <a:solidFill>
                  <a:schemeClr val="tx2"/>
                </a:solidFill>
                <a:latin typeface="Source Sans Pro"/>
                <a:ea typeface="Source Sans Pro"/>
                <a:cs typeface="Segoe UI"/>
              </a:endParaRPr>
            </a:p>
            <a:p>
              <a:endParaRPr lang="en-US">
                <a:latin typeface="Source Sans Pro"/>
                <a:ea typeface="Source Sans Pro"/>
                <a:cs typeface="Segoe UI"/>
              </a:endParaRPr>
            </a:p>
          </p:txBody>
        </p:sp>
        <p:sp>
          <p:nvSpPr>
            <p:cNvPr id="19" name="Organigramme : Connecteur 14">
              <a:extLst>
                <a:ext uri="{FF2B5EF4-FFF2-40B4-BE49-F238E27FC236}">
                  <a16:creationId xmlns:a16="http://schemas.microsoft.com/office/drawing/2014/main" id="{111FD406-9B72-908A-9A9D-2C9AA7A37C59}"/>
                </a:ext>
              </a:extLst>
            </p:cNvPr>
            <p:cNvSpPr/>
            <p:nvPr/>
          </p:nvSpPr>
          <p:spPr>
            <a:xfrm>
              <a:off x="764474" y="2778838"/>
              <a:ext cx="137410" cy="135347"/>
            </a:xfrm>
            <a:prstGeom prst="flowChartConnector">
              <a:avLst/>
            </a:prstGeom>
            <a:solidFill>
              <a:schemeClr val="accent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31" name="Group 30">
            <a:extLst>
              <a:ext uri="{FF2B5EF4-FFF2-40B4-BE49-F238E27FC236}">
                <a16:creationId xmlns:a16="http://schemas.microsoft.com/office/drawing/2014/main" id="{AFCE7EDF-6E1A-10C7-9CC0-BC7E7EEE6D81}"/>
              </a:ext>
            </a:extLst>
          </p:cNvPr>
          <p:cNvGrpSpPr/>
          <p:nvPr/>
        </p:nvGrpSpPr>
        <p:grpSpPr>
          <a:xfrm>
            <a:off x="752401" y="3918309"/>
            <a:ext cx="1384393" cy="1231106"/>
            <a:chOff x="724654" y="2589379"/>
            <a:chExt cx="1384393" cy="1231106"/>
          </a:xfrm>
        </p:grpSpPr>
        <p:sp>
          <p:nvSpPr>
            <p:cNvPr id="32" name="ZoneTexte 36">
              <a:extLst>
                <a:ext uri="{FF2B5EF4-FFF2-40B4-BE49-F238E27FC236}">
                  <a16:creationId xmlns:a16="http://schemas.microsoft.com/office/drawing/2014/main" id="{0CFA4F05-D7D6-5B66-AC0F-EBBB9A564545}"/>
                </a:ext>
              </a:extLst>
            </p:cNvPr>
            <p:cNvSpPr txBox="1"/>
            <p:nvPr/>
          </p:nvSpPr>
          <p:spPr>
            <a:xfrm>
              <a:off x="724654" y="2589379"/>
              <a:ext cx="1384393" cy="123110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AG" sz="2800" b="1" cap="all">
                  <a:solidFill>
                    <a:schemeClr val="tx2"/>
                  </a:solidFill>
                  <a:latin typeface="Source Sans Pro"/>
                  <a:ea typeface="Source Sans Pro"/>
                  <a:cs typeface="Segoe UI"/>
                </a:rPr>
                <a:t>1</a:t>
              </a:r>
              <a:r>
                <a:rPr lang="en-AG" sz="2800" cap="all">
                  <a:solidFill>
                    <a:schemeClr val="tx2"/>
                  </a:solidFill>
                  <a:latin typeface="Source Sans Pro"/>
                  <a:ea typeface="Source Sans Pro"/>
                  <a:cs typeface="Segoe UI"/>
                </a:rPr>
                <a:t>,</a:t>
              </a:r>
              <a:r>
                <a:rPr lang="en-AG" sz="2800" b="1" cap="all">
                  <a:solidFill>
                    <a:schemeClr val="tx2"/>
                  </a:solidFill>
                  <a:latin typeface="Source Sans Pro"/>
                  <a:ea typeface="Source Sans Pro"/>
                  <a:cs typeface="Segoe UI"/>
                </a:rPr>
                <a:t>500</a:t>
              </a:r>
              <a:endParaRPr lang="fr-FR" sz="2800">
                <a:solidFill>
                  <a:schemeClr val="tx2"/>
                </a:solidFill>
                <a:ea typeface="Source Sans Pro Light"/>
              </a:endParaRPr>
            </a:p>
            <a:p>
              <a:pPr algn="ctr"/>
              <a:r>
                <a:rPr lang="en-AG" sz="1400" cap="all">
                  <a:solidFill>
                    <a:schemeClr val="tx2"/>
                  </a:solidFill>
                  <a:latin typeface="Source Sans Pro"/>
                  <a:ea typeface="Source Sans Pro"/>
                  <a:cs typeface="Segoe UI"/>
                </a:rPr>
                <a:t>LIVE STREAMS / </a:t>
              </a:r>
              <a:br>
                <a:rPr lang="en-AG" sz="1400" cap="all">
                  <a:latin typeface="Source Sans Pro"/>
                  <a:ea typeface="Source Sans Pro"/>
                  <a:cs typeface="Segoe UI"/>
                </a:rPr>
              </a:br>
              <a:r>
                <a:rPr lang="en-AG" sz="1400" cap="all">
                  <a:solidFill>
                    <a:schemeClr val="tx2"/>
                  </a:solidFill>
                  <a:latin typeface="Source Sans Pro"/>
                  <a:ea typeface="Source Sans Pro"/>
                  <a:cs typeface="Segoe UI"/>
                </a:rPr>
                <a:t>MONTH</a:t>
              </a:r>
              <a:endParaRPr lang="fr-FR" sz="1400" cap="all">
                <a:solidFill>
                  <a:schemeClr val="tx2"/>
                </a:solidFill>
                <a:latin typeface="Source Sans Pro"/>
                <a:ea typeface="Source Sans Pro"/>
                <a:cs typeface="Segoe UI"/>
              </a:endParaRPr>
            </a:p>
            <a:p>
              <a:endParaRPr lang="en-US">
                <a:latin typeface="Source Sans Pro"/>
                <a:ea typeface="Source Sans Pro"/>
                <a:cs typeface="Segoe UI"/>
              </a:endParaRPr>
            </a:p>
          </p:txBody>
        </p:sp>
        <p:sp>
          <p:nvSpPr>
            <p:cNvPr id="33" name="Organigramme : Connecteur 14">
              <a:extLst>
                <a:ext uri="{FF2B5EF4-FFF2-40B4-BE49-F238E27FC236}">
                  <a16:creationId xmlns:a16="http://schemas.microsoft.com/office/drawing/2014/main" id="{EC7972E0-7013-283D-B9DB-7C3B65BC8637}"/>
                </a:ext>
              </a:extLst>
            </p:cNvPr>
            <p:cNvSpPr/>
            <p:nvPr/>
          </p:nvSpPr>
          <p:spPr>
            <a:xfrm>
              <a:off x="764474" y="2778838"/>
              <a:ext cx="137410" cy="135347"/>
            </a:xfrm>
            <a:prstGeom prst="flowChartConnector">
              <a:avLst/>
            </a:prstGeom>
            <a:solidFill>
              <a:schemeClr val="accent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35" name="ZoneTexte 36">
            <a:extLst>
              <a:ext uri="{FF2B5EF4-FFF2-40B4-BE49-F238E27FC236}">
                <a16:creationId xmlns:a16="http://schemas.microsoft.com/office/drawing/2014/main" id="{D3184385-20A3-5539-4402-F5CB38EE0DE0}"/>
              </a:ext>
            </a:extLst>
          </p:cNvPr>
          <p:cNvSpPr txBox="1"/>
          <p:nvPr/>
        </p:nvSpPr>
        <p:spPr>
          <a:xfrm>
            <a:off x="2301266" y="3907870"/>
            <a:ext cx="1540967" cy="123110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AG" sz="2800" b="1" cap="all">
                <a:solidFill>
                  <a:schemeClr val="tx2"/>
                </a:solidFill>
                <a:latin typeface="Source Sans Pro"/>
                <a:ea typeface="Source Sans Pro"/>
                <a:cs typeface="Segoe UI"/>
              </a:rPr>
              <a:t>80</a:t>
            </a:r>
            <a:endParaRPr lang="fr-FR" sz="2800">
              <a:solidFill>
                <a:schemeClr val="tx2"/>
              </a:solidFill>
              <a:ea typeface="Source Sans Pro Light"/>
            </a:endParaRPr>
          </a:p>
          <a:p>
            <a:pPr algn="ctr"/>
            <a:r>
              <a:rPr lang="en-AG" sz="1400" cap="all">
                <a:solidFill>
                  <a:schemeClr val="tx2"/>
                </a:solidFill>
                <a:latin typeface="Source Sans Pro"/>
                <a:ea typeface="Source Sans Pro"/>
                <a:cs typeface="Segoe UI"/>
              </a:rPr>
              <a:t>INFOGRAPHICS / </a:t>
            </a:r>
            <a:br>
              <a:rPr lang="en-AG" sz="1400" cap="all">
                <a:latin typeface="Source Sans Pro"/>
                <a:ea typeface="Source Sans Pro"/>
                <a:cs typeface="Segoe UI"/>
              </a:rPr>
            </a:br>
            <a:r>
              <a:rPr lang="en-AG" sz="1400" cap="all">
                <a:solidFill>
                  <a:schemeClr val="tx2"/>
                </a:solidFill>
                <a:latin typeface="Source Sans Pro"/>
                <a:ea typeface="Source Sans Pro"/>
                <a:cs typeface="Segoe UI"/>
              </a:rPr>
              <a:t>DAY</a:t>
            </a:r>
            <a:endParaRPr lang="fr-FR" sz="1400" cap="all">
              <a:solidFill>
                <a:schemeClr val="tx2"/>
              </a:solidFill>
              <a:latin typeface="Source Sans Pro"/>
              <a:ea typeface="Source Sans Pro"/>
              <a:cs typeface="Segoe UI"/>
            </a:endParaRPr>
          </a:p>
          <a:p>
            <a:endParaRPr lang="en-US">
              <a:latin typeface="Source Sans Pro"/>
              <a:ea typeface="Source Sans Pro"/>
              <a:cs typeface="Segoe UI"/>
            </a:endParaRPr>
          </a:p>
        </p:txBody>
      </p:sp>
      <p:sp>
        <p:nvSpPr>
          <p:cNvPr id="36" name="Organigramme : Connecteur 14">
            <a:extLst>
              <a:ext uri="{FF2B5EF4-FFF2-40B4-BE49-F238E27FC236}">
                <a16:creationId xmlns:a16="http://schemas.microsoft.com/office/drawing/2014/main" id="{FC117FB2-D385-2D5D-EDFD-094973FE471C}"/>
              </a:ext>
            </a:extLst>
          </p:cNvPr>
          <p:cNvSpPr/>
          <p:nvPr/>
        </p:nvSpPr>
        <p:spPr>
          <a:xfrm>
            <a:off x="2341086" y="4107767"/>
            <a:ext cx="137410" cy="135347"/>
          </a:xfrm>
          <a:prstGeom prst="flowChartConnector">
            <a:avLst/>
          </a:prstGeom>
          <a:solidFill>
            <a:schemeClr val="accent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9" name="ZoneTexte 36">
            <a:extLst>
              <a:ext uri="{FF2B5EF4-FFF2-40B4-BE49-F238E27FC236}">
                <a16:creationId xmlns:a16="http://schemas.microsoft.com/office/drawing/2014/main" id="{292AE35D-8C9A-D4C0-475F-CD4334B0CFD1}"/>
              </a:ext>
            </a:extLst>
          </p:cNvPr>
          <p:cNvSpPr txBox="1"/>
          <p:nvPr/>
        </p:nvSpPr>
        <p:spPr>
          <a:xfrm>
            <a:off x="3711080" y="3911808"/>
            <a:ext cx="1688264" cy="123110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AG" sz="2800" b="1" cap="all">
                <a:solidFill>
                  <a:schemeClr val="tx2"/>
                </a:solidFill>
                <a:latin typeface="Source Sans Pro"/>
                <a:ea typeface="Source Sans Pro"/>
                <a:cs typeface="Segoe UI"/>
              </a:rPr>
              <a:t>100</a:t>
            </a:r>
            <a:endParaRPr lang="fr-FR" sz="2800">
              <a:solidFill>
                <a:schemeClr val="tx2"/>
              </a:solidFill>
              <a:ea typeface="Source Sans Pro Light"/>
            </a:endParaRPr>
          </a:p>
          <a:p>
            <a:pPr algn="ctr"/>
            <a:r>
              <a:rPr lang="en-AG" sz="1400" cap="all">
                <a:solidFill>
                  <a:schemeClr val="tx2"/>
                </a:solidFill>
                <a:latin typeface="Source Sans Pro"/>
                <a:ea typeface="Source Sans Pro"/>
                <a:cs typeface="Segoe UI"/>
              </a:rPr>
              <a:t>VIDEOGRAPHICS / MONTH</a:t>
            </a:r>
            <a:endParaRPr lang="fr-FR" sz="1400" cap="all">
              <a:solidFill>
                <a:schemeClr val="tx2"/>
              </a:solidFill>
              <a:latin typeface="Source Sans Pro"/>
              <a:ea typeface="Source Sans Pro"/>
              <a:cs typeface="Segoe UI"/>
            </a:endParaRPr>
          </a:p>
          <a:p>
            <a:endParaRPr lang="en-US">
              <a:latin typeface="Source Sans Pro"/>
              <a:ea typeface="Source Sans Pro"/>
              <a:cs typeface="Segoe UI"/>
            </a:endParaRPr>
          </a:p>
        </p:txBody>
      </p:sp>
      <p:sp>
        <p:nvSpPr>
          <p:cNvPr id="40" name="Organigramme : Connecteur 14">
            <a:extLst>
              <a:ext uri="{FF2B5EF4-FFF2-40B4-BE49-F238E27FC236}">
                <a16:creationId xmlns:a16="http://schemas.microsoft.com/office/drawing/2014/main" id="{50BF048B-22F4-1580-D519-C9924300976E}"/>
              </a:ext>
            </a:extLst>
          </p:cNvPr>
          <p:cNvSpPr/>
          <p:nvPr/>
        </p:nvSpPr>
        <p:spPr>
          <a:xfrm>
            <a:off x="3892948" y="4101267"/>
            <a:ext cx="137410" cy="135347"/>
          </a:xfrm>
          <a:prstGeom prst="flowChartConnector">
            <a:avLst/>
          </a:prstGeom>
          <a:solidFill>
            <a:schemeClr val="accent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 name="Freeform 5">
            <a:extLst>
              <a:ext uri="{FF2B5EF4-FFF2-40B4-BE49-F238E27FC236}">
                <a16:creationId xmlns:a16="http://schemas.microsoft.com/office/drawing/2014/main" id="{D5B36659-ABCD-1226-7A1E-7EC9BDA4520C}"/>
              </a:ext>
            </a:extLst>
          </p:cNvPr>
          <p:cNvSpPr>
            <a:spLocks noGrp="1" noEditPoints="1"/>
          </p:cNvSpPr>
          <p:nvPr>
            <p:ph type="body" sz="quarter" idx="42"/>
          </p:nvPr>
        </p:nvSpPr>
        <p:spPr bwMode="auto">
          <a:xfrm>
            <a:off x="10672763" y="6323013"/>
            <a:ext cx="831850" cy="269875"/>
          </a:xfrm>
          <a:custGeom>
            <a:avLst/>
            <a:gdLst>
              <a:gd name="T0" fmla="*/ 4049 w 4826"/>
              <a:gd name="T1" fmla="*/ 0 h 1555"/>
              <a:gd name="T2" fmla="*/ 3271 w 4826"/>
              <a:gd name="T3" fmla="*/ 777 h 1555"/>
              <a:gd name="T4" fmla="*/ 4049 w 4826"/>
              <a:gd name="T5" fmla="*/ 1555 h 1555"/>
              <a:gd name="T6" fmla="*/ 4826 w 4826"/>
              <a:gd name="T7" fmla="*/ 777 h 1555"/>
              <a:gd name="T8" fmla="*/ 4049 w 4826"/>
              <a:gd name="T9" fmla="*/ 0 h 1555"/>
              <a:gd name="T10" fmla="*/ 860 w 4826"/>
              <a:gd name="T11" fmla="*/ 484 h 1555"/>
              <a:gd name="T12" fmla="*/ 795 w 4826"/>
              <a:gd name="T13" fmla="*/ 484 h 1555"/>
              <a:gd name="T14" fmla="*/ 552 w 4826"/>
              <a:gd name="T15" fmla="*/ 861 h 1555"/>
              <a:gd name="T16" fmla="*/ 860 w 4826"/>
              <a:gd name="T17" fmla="*/ 861 h 1555"/>
              <a:gd name="T18" fmla="*/ 860 w 4826"/>
              <a:gd name="T19" fmla="*/ 484 h 1555"/>
              <a:gd name="T20" fmla="*/ 1111 w 4826"/>
              <a:gd name="T21" fmla="*/ 259 h 1555"/>
              <a:gd name="T22" fmla="*/ 1111 w 4826"/>
              <a:gd name="T23" fmla="*/ 1295 h 1555"/>
              <a:gd name="T24" fmla="*/ 860 w 4826"/>
              <a:gd name="T25" fmla="*/ 1295 h 1555"/>
              <a:gd name="T26" fmla="*/ 860 w 4826"/>
              <a:gd name="T27" fmla="*/ 1079 h 1555"/>
              <a:gd name="T28" fmla="*/ 411 w 4826"/>
              <a:gd name="T29" fmla="*/ 1079 h 1555"/>
              <a:gd name="T30" fmla="*/ 271 w 4826"/>
              <a:gd name="T31" fmla="*/ 1295 h 1555"/>
              <a:gd name="T32" fmla="*/ 0 w 4826"/>
              <a:gd name="T33" fmla="*/ 1295 h 1555"/>
              <a:gd name="T34" fmla="*/ 670 w 4826"/>
              <a:gd name="T35" fmla="*/ 259 h 1555"/>
              <a:gd name="T36" fmla="*/ 670 w 4826"/>
              <a:gd name="T37" fmla="*/ 259 h 1555"/>
              <a:gd name="T38" fmla="*/ 1111 w 4826"/>
              <a:gd name="T39" fmla="*/ 259 h 1555"/>
              <a:gd name="T40" fmla="*/ 1570 w 4826"/>
              <a:gd name="T41" fmla="*/ 762 h 1555"/>
              <a:gd name="T42" fmla="*/ 2033 w 4826"/>
              <a:gd name="T43" fmla="*/ 762 h 1555"/>
              <a:gd name="T44" fmla="*/ 1887 w 4826"/>
              <a:gd name="T45" fmla="*/ 988 h 1555"/>
              <a:gd name="T46" fmla="*/ 1570 w 4826"/>
              <a:gd name="T47" fmla="*/ 988 h 1555"/>
              <a:gd name="T48" fmla="*/ 1570 w 4826"/>
              <a:gd name="T49" fmla="*/ 1295 h 1555"/>
              <a:gd name="T50" fmla="*/ 1319 w 4826"/>
              <a:gd name="T51" fmla="*/ 1295 h 1555"/>
              <a:gd name="T52" fmla="*/ 1319 w 4826"/>
              <a:gd name="T53" fmla="*/ 259 h 1555"/>
              <a:gd name="T54" fmla="*/ 2033 w 4826"/>
              <a:gd name="T55" fmla="*/ 259 h 1555"/>
              <a:gd name="T56" fmla="*/ 2033 w 4826"/>
              <a:gd name="T57" fmla="*/ 485 h 1555"/>
              <a:gd name="T58" fmla="*/ 1570 w 4826"/>
              <a:gd name="T59" fmla="*/ 485 h 1555"/>
              <a:gd name="T60" fmla="*/ 1570 w 4826"/>
              <a:gd name="T61" fmla="*/ 762 h 1555"/>
              <a:gd name="T62" fmla="*/ 2690 w 4826"/>
              <a:gd name="T63" fmla="*/ 260 h 1555"/>
              <a:gd name="T64" fmla="*/ 2209 w 4826"/>
              <a:gd name="T65" fmla="*/ 259 h 1555"/>
              <a:gd name="T66" fmla="*/ 2209 w 4826"/>
              <a:gd name="T67" fmla="*/ 1295 h 1555"/>
              <a:gd name="T68" fmla="*/ 2460 w 4826"/>
              <a:gd name="T69" fmla="*/ 1295 h 1555"/>
              <a:gd name="T70" fmla="*/ 2460 w 4826"/>
              <a:gd name="T71" fmla="*/ 988 h 1555"/>
              <a:gd name="T72" fmla="*/ 2690 w 4826"/>
              <a:gd name="T73" fmla="*/ 988 h 1555"/>
              <a:gd name="T74" fmla="*/ 3062 w 4826"/>
              <a:gd name="T75" fmla="*/ 624 h 1555"/>
              <a:gd name="T76" fmla="*/ 2690 w 4826"/>
              <a:gd name="T77" fmla="*/ 260 h 1555"/>
              <a:gd name="T78" fmla="*/ 2666 w 4826"/>
              <a:gd name="T79" fmla="*/ 762 h 1555"/>
              <a:gd name="T80" fmla="*/ 2460 w 4826"/>
              <a:gd name="T81" fmla="*/ 762 h 1555"/>
              <a:gd name="T82" fmla="*/ 2460 w 4826"/>
              <a:gd name="T83" fmla="*/ 485 h 1555"/>
              <a:gd name="T84" fmla="*/ 2666 w 4826"/>
              <a:gd name="T85" fmla="*/ 485 h 1555"/>
              <a:gd name="T86" fmla="*/ 2815 w 4826"/>
              <a:gd name="T87" fmla="*/ 625 h 1555"/>
              <a:gd name="T88" fmla="*/ 2666 w 4826"/>
              <a:gd name="T89" fmla="*/ 762 h 1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826" h="1555">
                <a:moveTo>
                  <a:pt x="4049" y="0"/>
                </a:moveTo>
                <a:cubicBezTo>
                  <a:pt x="3619" y="0"/>
                  <a:pt x="3271" y="348"/>
                  <a:pt x="3271" y="777"/>
                </a:cubicBezTo>
                <a:cubicBezTo>
                  <a:pt x="3271" y="1207"/>
                  <a:pt x="3619" y="1555"/>
                  <a:pt x="4049" y="1555"/>
                </a:cubicBezTo>
                <a:cubicBezTo>
                  <a:pt x="4478" y="1555"/>
                  <a:pt x="4826" y="1207"/>
                  <a:pt x="4826" y="777"/>
                </a:cubicBezTo>
                <a:cubicBezTo>
                  <a:pt x="4826" y="348"/>
                  <a:pt x="4478" y="0"/>
                  <a:pt x="4049" y="0"/>
                </a:cubicBezTo>
                <a:moveTo>
                  <a:pt x="860" y="484"/>
                </a:moveTo>
                <a:cubicBezTo>
                  <a:pt x="795" y="484"/>
                  <a:pt x="795" y="484"/>
                  <a:pt x="795" y="484"/>
                </a:cubicBezTo>
                <a:cubicBezTo>
                  <a:pt x="552" y="861"/>
                  <a:pt x="552" y="861"/>
                  <a:pt x="552" y="861"/>
                </a:cubicBezTo>
                <a:cubicBezTo>
                  <a:pt x="860" y="861"/>
                  <a:pt x="860" y="861"/>
                  <a:pt x="860" y="861"/>
                </a:cubicBezTo>
                <a:lnTo>
                  <a:pt x="860" y="484"/>
                </a:lnTo>
                <a:close/>
                <a:moveTo>
                  <a:pt x="1111" y="259"/>
                </a:moveTo>
                <a:cubicBezTo>
                  <a:pt x="1111" y="1295"/>
                  <a:pt x="1111" y="1295"/>
                  <a:pt x="1111" y="1295"/>
                </a:cubicBezTo>
                <a:cubicBezTo>
                  <a:pt x="860" y="1295"/>
                  <a:pt x="860" y="1295"/>
                  <a:pt x="860" y="1295"/>
                </a:cubicBezTo>
                <a:cubicBezTo>
                  <a:pt x="860" y="1079"/>
                  <a:pt x="860" y="1079"/>
                  <a:pt x="860" y="1079"/>
                </a:cubicBezTo>
                <a:cubicBezTo>
                  <a:pt x="411" y="1079"/>
                  <a:pt x="411" y="1079"/>
                  <a:pt x="411" y="1079"/>
                </a:cubicBezTo>
                <a:cubicBezTo>
                  <a:pt x="271" y="1295"/>
                  <a:pt x="271" y="1295"/>
                  <a:pt x="271" y="1295"/>
                </a:cubicBezTo>
                <a:cubicBezTo>
                  <a:pt x="0" y="1295"/>
                  <a:pt x="0" y="1295"/>
                  <a:pt x="0" y="1295"/>
                </a:cubicBezTo>
                <a:cubicBezTo>
                  <a:pt x="670" y="259"/>
                  <a:pt x="670" y="259"/>
                  <a:pt x="670" y="259"/>
                </a:cubicBezTo>
                <a:cubicBezTo>
                  <a:pt x="670" y="259"/>
                  <a:pt x="670" y="259"/>
                  <a:pt x="670" y="259"/>
                </a:cubicBezTo>
                <a:lnTo>
                  <a:pt x="1111" y="259"/>
                </a:lnTo>
                <a:close/>
                <a:moveTo>
                  <a:pt x="1570" y="762"/>
                </a:moveTo>
                <a:cubicBezTo>
                  <a:pt x="2033" y="762"/>
                  <a:pt x="2033" y="762"/>
                  <a:pt x="2033" y="762"/>
                </a:cubicBezTo>
                <a:cubicBezTo>
                  <a:pt x="1887" y="988"/>
                  <a:pt x="1887" y="988"/>
                  <a:pt x="1887" y="988"/>
                </a:cubicBezTo>
                <a:cubicBezTo>
                  <a:pt x="1570" y="988"/>
                  <a:pt x="1570" y="988"/>
                  <a:pt x="1570" y="988"/>
                </a:cubicBezTo>
                <a:cubicBezTo>
                  <a:pt x="1570" y="1295"/>
                  <a:pt x="1570" y="1295"/>
                  <a:pt x="1570" y="1295"/>
                </a:cubicBezTo>
                <a:cubicBezTo>
                  <a:pt x="1319" y="1295"/>
                  <a:pt x="1319" y="1295"/>
                  <a:pt x="1319" y="1295"/>
                </a:cubicBezTo>
                <a:cubicBezTo>
                  <a:pt x="1319" y="259"/>
                  <a:pt x="1319" y="259"/>
                  <a:pt x="1319" y="259"/>
                </a:cubicBezTo>
                <a:cubicBezTo>
                  <a:pt x="2033" y="259"/>
                  <a:pt x="2033" y="259"/>
                  <a:pt x="2033" y="259"/>
                </a:cubicBezTo>
                <a:cubicBezTo>
                  <a:pt x="2033" y="485"/>
                  <a:pt x="2033" y="485"/>
                  <a:pt x="2033" y="485"/>
                </a:cubicBezTo>
                <a:cubicBezTo>
                  <a:pt x="1570" y="485"/>
                  <a:pt x="1570" y="485"/>
                  <a:pt x="1570" y="485"/>
                </a:cubicBezTo>
                <a:lnTo>
                  <a:pt x="1570" y="762"/>
                </a:lnTo>
                <a:close/>
                <a:moveTo>
                  <a:pt x="2690" y="260"/>
                </a:moveTo>
                <a:cubicBezTo>
                  <a:pt x="2209" y="259"/>
                  <a:pt x="2209" y="259"/>
                  <a:pt x="2209" y="259"/>
                </a:cubicBezTo>
                <a:cubicBezTo>
                  <a:pt x="2209" y="1295"/>
                  <a:pt x="2209" y="1295"/>
                  <a:pt x="2209" y="1295"/>
                </a:cubicBezTo>
                <a:cubicBezTo>
                  <a:pt x="2460" y="1295"/>
                  <a:pt x="2460" y="1295"/>
                  <a:pt x="2460" y="1295"/>
                </a:cubicBezTo>
                <a:cubicBezTo>
                  <a:pt x="2460" y="988"/>
                  <a:pt x="2460" y="988"/>
                  <a:pt x="2460" y="988"/>
                </a:cubicBezTo>
                <a:cubicBezTo>
                  <a:pt x="2690" y="988"/>
                  <a:pt x="2690" y="988"/>
                  <a:pt x="2690" y="988"/>
                </a:cubicBezTo>
                <a:cubicBezTo>
                  <a:pt x="2802" y="988"/>
                  <a:pt x="3062" y="951"/>
                  <a:pt x="3062" y="624"/>
                </a:cubicBezTo>
                <a:cubicBezTo>
                  <a:pt x="3062" y="296"/>
                  <a:pt x="2802" y="260"/>
                  <a:pt x="2690" y="260"/>
                </a:cubicBezTo>
                <a:close/>
                <a:moveTo>
                  <a:pt x="2666" y="762"/>
                </a:moveTo>
                <a:cubicBezTo>
                  <a:pt x="2460" y="762"/>
                  <a:pt x="2460" y="762"/>
                  <a:pt x="2460" y="762"/>
                </a:cubicBezTo>
                <a:cubicBezTo>
                  <a:pt x="2460" y="485"/>
                  <a:pt x="2460" y="485"/>
                  <a:pt x="2460" y="485"/>
                </a:cubicBezTo>
                <a:cubicBezTo>
                  <a:pt x="2666" y="485"/>
                  <a:pt x="2666" y="485"/>
                  <a:pt x="2666" y="485"/>
                </a:cubicBezTo>
                <a:cubicBezTo>
                  <a:pt x="2765" y="485"/>
                  <a:pt x="2815" y="531"/>
                  <a:pt x="2815" y="625"/>
                </a:cubicBezTo>
                <a:cubicBezTo>
                  <a:pt x="2815" y="719"/>
                  <a:pt x="2765" y="762"/>
                  <a:pt x="2666" y="76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55000" lnSpcReduction="20000"/>
          </a:bodyPr>
          <a:lstStyle/>
          <a:p>
            <a:endParaRPr lang="en-AG"/>
          </a:p>
          <a:p>
            <a:endParaRPr lang="en-GB"/>
          </a:p>
        </p:txBody>
      </p:sp>
      <p:sp>
        <p:nvSpPr>
          <p:cNvPr id="5" name="Espace réservé du texte 12">
            <a:extLst>
              <a:ext uri="{FF2B5EF4-FFF2-40B4-BE49-F238E27FC236}">
                <a16:creationId xmlns:a16="http://schemas.microsoft.com/office/drawing/2014/main" id="{56AEE847-218A-0755-5691-D7C1E291CCD3}"/>
              </a:ext>
            </a:extLst>
          </p:cNvPr>
          <p:cNvSpPr>
            <a:spLocks noGrp="1"/>
          </p:cNvSpPr>
          <p:nvPr/>
        </p:nvSpPr>
        <p:spPr>
          <a:xfrm>
            <a:off x="718551" y="1123353"/>
            <a:ext cx="2936217" cy="430887"/>
          </a:xfrm>
          <a:prstGeom prst="rect">
            <a:avLst/>
          </a:prstGeom>
          <a:solidFill>
            <a:schemeClr val="tx2"/>
          </a:solidFill>
          <a:ln>
            <a:noFill/>
          </a:ln>
        </p:spPr>
        <p:txBody>
          <a:bodyPr vert="horz" wrap="none" lIns="144000" tIns="0" rIns="144000" bIns="0" rtlCol="0" anchor="ctr">
            <a:spAutoFit/>
          </a:bodyPr>
          <a:lstStyle>
            <a:lvl1pPr marL="0" indent="0" algn="l" defTabSz="914400" rtl="0" eaLnBrk="1" latinLnBrk="0" hangingPunct="1">
              <a:lnSpc>
                <a:spcPct val="100000"/>
              </a:lnSpc>
              <a:spcBef>
                <a:spcPts val="1000"/>
              </a:spcBef>
              <a:buFont typeface="Arial" panose="020B0604020202020204" pitchFamily="34" charset="0"/>
              <a:buNone/>
              <a:defRPr sz="2300" b="0" kern="1200" cap="all" baseline="0">
                <a:solidFill>
                  <a:schemeClr val="bg1"/>
                </a:solidFill>
                <a:latin typeface="+mj-lt"/>
                <a:ea typeface="Source Sans Pro" panose="020B0503030403020204" pitchFamily="34" charset="0"/>
                <a:cs typeface="+mn-cs"/>
              </a:defRPr>
            </a:lvl1pPr>
            <a:lvl2pPr marL="177800" indent="-177800" algn="l" defTabSz="914400" rtl="0" eaLnBrk="1" latinLnBrk="0" hangingPunct="1">
              <a:lnSpc>
                <a:spcPct val="100000"/>
              </a:lnSpc>
              <a:spcBef>
                <a:spcPts val="1600"/>
              </a:spcBef>
              <a:buClr>
                <a:schemeClr val="tx2"/>
              </a:buClr>
              <a:buFont typeface="Verdana" panose="020B0604030504040204" pitchFamily="34" charset="0"/>
              <a:buChar char="●"/>
              <a:defRPr sz="1200" b="1" kern="1200">
                <a:solidFill>
                  <a:schemeClr val="tx1"/>
                </a:solidFill>
                <a:latin typeface="Source Sans Pro" panose="020B0503030403020204" pitchFamily="34" charset="0"/>
                <a:ea typeface="Source Sans Pro" panose="020B0503030403020204" pitchFamily="34" charset="0"/>
                <a:cs typeface="+mn-cs"/>
              </a:defRPr>
            </a:lvl2pPr>
            <a:lvl3pPr marL="177800" indent="0" algn="l" defTabSz="914400" rtl="0" eaLnBrk="1" latinLnBrk="0" hangingPunct="1">
              <a:lnSpc>
                <a:spcPct val="100000"/>
              </a:lnSpc>
              <a:spcBef>
                <a:spcPts val="0"/>
              </a:spcBef>
              <a:buFont typeface="Arial" panose="020B0604020202020204" pitchFamily="34" charset="0"/>
              <a:buNone/>
              <a:defRPr sz="1200" kern="1200">
                <a:solidFill>
                  <a:schemeClr val="tx1"/>
                </a:solidFill>
                <a:latin typeface="+mn-lt"/>
                <a:ea typeface="+mn-ea"/>
                <a:cs typeface="+mn-cs"/>
              </a:defRPr>
            </a:lvl3pPr>
            <a:lvl4pPr marL="177800" indent="-1778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177800" indent="-1778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G" sz="2800">
                <a:ea typeface="Source Sans Pro"/>
              </a:rPr>
              <a:t>IN 6 LANGUAGES</a:t>
            </a:r>
            <a:endParaRPr lang="fr-FR" sz="2800"/>
          </a:p>
        </p:txBody>
      </p:sp>
      <p:sp>
        <p:nvSpPr>
          <p:cNvPr id="7" name="Espace réservé du texte 13">
            <a:extLst>
              <a:ext uri="{FF2B5EF4-FFF2-40B4-BE49-F238E27FC236}">
                <a16:creationId xmlns:a16="http://schemas.microsoft.com/office/drawing/2014/main" id="{66969C53-86A6-0B2F-B440-9EF9465F3815}"/>
              </a:ext>
            </a:extLst>
          </p:cNvPr>
          <p:cNvSpPr>
            <a:spLocks noGrp="1"/>
          </p:cNvSpPr>
          <p:nvPr/>
        </p:nvSpPr>
        <p:spPr>
          <a:xfrm>
            <a:off x="722097" y="621595"/>
            <a:ext cx="4400912" cy="503590"/>
          </a:xfrm>
          <a:prstGeom prst="rect">
            <a:avLst/>
          </a:prstGeom>
          <a:solidFill>
            <a:schemeClr val="tx1"/>
          </a:solidFill>
          <a:ln>
            <a:noFill/>
          </a:ln>
        </p:spPr>
        <p:txBody>
          <a:bodyPr vert="horz" wrap="none" lIns="144000" tIns="36000" rIns="144000" bIns="36000" rtlCol="0" anchor="ctr">
            <a:spAutoFit/>
          </a:bodyPr>
          <a:lstStyle>
            <a:lvl1pPr marL="0" indent="0" algn="l" defTabSz="914400" rtl="0" eaLnBrk="1" latinLnBrk="0" hangingPunct="1">
              <a:lnSpc>
                <a:spcPct val="100000"/>
              </a:lnSpc>
              <a:spcBef>
                <a:spcPts val="1000"/>
              </a:spcBef>
              <a:buFont typeface="Arial" panose="020B0604020202020204" pitchFamily="34" charset="0"/>
              <a:buNone/>
              <a:defRPr sz="1500" b="0" kern="1200" cap="all" baseline="0">
                <a:solidFill>
                  <a:schemeClr val="bg1"/>
                </a:solidFill>
                <a:latin typeface="Source Sans Pro" panose="020B0503030403020204" pitchFamily="34" charset="0"/>
                <a:ea typeface="Source Sans Pro" panose="020B0503030403020204" pitchFamily="34" charset="0"/>
                <a:cs typeface="+mn-cs"/>
              </a:defRPr>
            </a:lvl1pPr>
            <a:lvl2pPr marL="177800" indent="-177800" algn="l" defTabSz="914400" rtl="0" eaLnBrk="1" latinLnBrk="0" hangingPunct="1">
              <a:lnSpc>
                <a:spcPct val="100000"/>
              </a:lnSpc>
              <a:spcBef>
                <a:spcPts val="1600"/>
              </a:spcBef>
              <a:buClr>
                <a:schemeClr val="tx2"/>
              </a:buClr>
              <a:buFont typeface="Verdana" panose="020B0604030504040204" pitchFamily="34" charset="0"/>
              <a:buChar char="●"/>
              <a:defRPr sz="1200" b="1" kern="1200">
                <a:solidFill>
                  <a:schemeClr val="tx1"/>
                </a:solidFill>
                <a:latin typeface="Source Sans Pro" panose="020B0503030403020204" pitchFamily="34" charset="0"/>
                <a:ea typeface="Source Sans Pro" panose="020B0503030403020204" pitchFamily="34" charset="0"/>
                <a:cs typeface="+mn-cs"/>
              </a:defRPr>
            </a:lvl2pPr>
            <a:lvl3pPr marL="177800" indent="0" algn="l" defTabSz="914400" rtl="0" eaLnBrk="1" latinLnBrk="0" hangingPunct="1">
              <a:lnSpc>
                <a:spcPct val="100000"/>
              </a:lnSpc>
              <a:spcBef>
                <a:spcPts val="0"/>
              </a:spcBef>
              <a:buFont typeface="Arial" panose="020B0604020202020204" pitchFamily="34" charset="0"/>
              <a:buNone/>
              <a:defRPr sz="1200" kern="1200">
                <a:solidFill>
                  <a:schemeClr val="tx1"/>
                </a:solidFill>
                <a:latin typeface="+mn-lt"/>
                <a:ea typeface="+mn-ea"/>
                <a:cs typeface="+mn-cs"/>
              </a:defRPr>
            </a:lvl3pPr>
            <a:lvl4pPr marL="177800" indent="-1778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177800" indent="-1778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G" sz="2800" b="1">
                <a:latin typeface="Source Sans Pro Black"/>
                <a:ea typeface="Source Sans Pro"/>
              </a:rPr>
              <a:t>GLOBAL NEWS COVERAGE</a:t>
            </a:r>
            <a:endParaRPr lang="fr-FR" sz="2800" b="1">
              <a:latin typeface="Source Sans Pro Black"/>
            </a:endParaRPr>
          </a:p>
        </p:txBody>
      </p:sp>
      <p:sp>
        <p:nvSpPr>
          <p:cNvPr id="3" name="TextBox 1">
            <a:extLst>
              <a:ext uri="{FF2B5EF4-FFF2-40B4-BE49-F238E27FC236}">
                <a16:creationId xmlns:a16="http://schemas.microsoft.com/office/drawing/2014/main" id="{80DC75AA-DC9D-7640-8516-D6ED7047077A}"/>
              </a:ext>
            </a:extLst>
          </p:cNvPr>
          <p:cNvSpPr txBox="1"/>
          <p:nvPr/>
        </p:nvSpPr>
        <p:spPr>
          <a:xfrm rot="16200000">
            <a:off x="10671988" y="1333934"/>
            <a:ext cx="2743200" cy="18466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600">
                <a:solidFill>
                  <a:schemeClr val="bg1"/>
                </a:solidFill>
                <a:ea typeface="+mn-lt"/>
                <a:cs typeface="+mn-lt"/>
              </a:rPr>
              <a:t>© Nicolas </a:t>
            </a:r>
            <a:r>
              <a:rPr lang="en-US" sz="600" err="1">
                <a:solidFill>
                  <a:schemeClr val="bg1"/>
                </a:solidFill>
                <a:ea typeface="+mn-lt"/>
                <a:cs typeface="+mn-lt"/>
              </a:rPr>
              <a:t>Asfouri</a:t>
            </a:r>
            <a:r>
              <a:rPr lang="en-US" sz="600">
                <a:solidFill>
                  <a:schemeClr val="bg1"/>
                </a:solidFill>
                <a:ea typeface="+mn-lt"/>
                <a:cs typeface="+mn-lt"/>
              </a:rPr>
              <a:t> / AFP</a:t>
            </a:r>
          </a:p>
        </p:txBody>
      </p:sp>
    </p:spTree>
    <p:extLst>
      <p:ext uri="{BB962C8B-B14F-4D97-AF65-F5344CB8AC3E}">
        <p14:creationId xmlns:p14="http://schemas.microsoft.com/office/powerpoint/2010/main" val="20606115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2239EE-58B8-6C16-5C24-8DEFE60DB22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CA925AD-F94C-264F-3C81-4A8E5E2A17C7}"/>
              </a:ext>
            </a:extLst>
          </p:cNvPr>
          <p:cNvSpPr>
            <a:spLocks noGrp="1"/>
          </p:cNvSpPr>
          <p:nvPr>
            <p:ph type="title"/>
          </p:nvPr>
        </p:nvSpPr>
        <p:spPr/>
        <p:txBody>
          <a:bodyPr/>
          <a:lstStyle/>
          <a:p>
            <a:endParaRPr lang="en-GB"/>
          </a:p>
        </p:txBody>
      </p:sp>
      <p:pic>
        <p:nvPicPr>
          <p:cNvPr id="5" name="Content Placeholder 4" descr="A person in a suit and tie speaking to a crowd of people&#10;&#10;Description automatically generated">
            <a:extLst>
              <a:ext uri="{FF2B5EF4-FFF2-40B4-BE49-F238E27FC236}">
                <a16:creationId xmlns:a16="http://schemas.microsoft.com/office/drawing/2014/main" id="{EA035CF8-7A37-C6F6-8109-FC61E42A0B54}"/>
              </a:ext>
            </a:extLst>
          </p:cNvPr>
          <p:cNvPicPr>
            <a:picLocks noGrp="1" noChangeAspect="1"/>
          </p:cNvPicPr>
          <p:nvPr>
            <p:ph idx="1"/>
          </p:nvPr>
        </p:nvPicPr>
        <p:blipFill>
          <a:blip r:embed="rId2"/>
          <a:stretch>
            <a:fillRect/>
          </a:stretch>
        </p:blipFill>
        <p:spPr>
          <a:xfrm>
            <a:off x="947419" y="19937"/>
            <a:ext cx="10297161" cy="6838063"/>
          </a:xfrm>
        </p:spPr>
      </p:pic>
    </p:spTree>
    <p:extLst>
      <p:ext uri="{BB962C8B-B14F-4D97-AF65-F5344CB8AC3E}">
        <p14:creationId xmlns:p14="http://schemas.microsoft.com/office/powerpoint/2010/main" val="29990768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2B8B69-7C49-1013-8E0E-E9DDAECC62D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1EAAF66-19B6-EB9D-0C52-A47E9E6A699A}"/>
              </a:ext>
            </a:extLst>
          </p:cNvPr>
          <p:cNvSpPr>
            <a:spLocks noGrp="1"/>
          </p:cNvSpPr>
          <p:nvPr>
            <p:ph type="title"/>
          </p:nvPr>
        </p:nvSpPr>
        <p:spPr/>
        <p:txBody>
          <a:bodyPr/>
          <a:lstStyle/>
          <a:p>
            <a:endParaRPr lang="en-GB"/>
          </a:p>
        </p:txBody>
      </p:sp>
      <p:pic>
        <p:nvPicPr>
          <p:cNvPr id="5" name="Content Placeholder 4" descr="A person and person holding hands&#10;&#10;Description automatically generated">
            <a:extLst>
              <a:ext uri="{FF2B5EF4-FFF2-40B4-BE49-F238E27FC236}">
                <a16:creationId xmlns:a16="http://schemas.microsoft.com/office/drawing/2014/main" id="{76E41A61-F646-95B0-8971-BF671DB3D1DF}"/>
              </a:ext>
            </a:extLst>
          </p:cNvPr>
          <p:cNvPicPr>
            <a:picLocks noGrp="1" noChangeAspect="1"/>
          </p:cNvPicPr>
          <p:nvPr>
            <p:ph idx="1"/>
          </p:nvPr>
        </p:nvPicPr>
        <p:blipFill>
          <a:blip r:embed="rId2"/>
          <a:stretch>
            <a:fillRect/>
          </a:stretch>
        </p:blipFill>
        <p:spPr>
          <a:xfrm>
            <a:off x="1165158" y="96476"/>
            <a:ext cx="9861683" cy="6665048"/>
          </a:xfrm>
        </p:spPr>
      </p:pic>
    </p:spTree>
    <p:extLst>
      <p:ext uri="{BB962C8B-B14F-4D97-AF65-F5344CB8AC3E}">
        <p14:creationId xmlns:p14="http://schemas.microsoft.com/office/powerpoint/2010/main" val="28598593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338C6B-55E3-15D6-5DEB-28121839E2AA}"/>
              </a:ext>
            </a:extLst>
          </p:cNvPr>
          <p:cNvSpPr>
            <a:spLocks noGrp="1"/>
          </p:cNvSpPr>
          <p:nvPr>
            <p:ph type="title"/>
          </p:nvPr>
        </p:nvSpPr>
        <p:spPr/>
        <p:txBody>
          <a:bodyPr/>
          <a:lstStyle/>
          <a:p>
            <a:endParaRPr lang="en-GB"/>
          </a:p>
        </p:txBody>
      </p:sp>
      <p:pic>
        <p:nvPicPr>
          <p:cNvPr id="12290" name="Picture 2" descr="Why DID the world's top picture agencies 'kill' Kate's Mother's Day photo?  AP was first to withdraw portrait over claims it had been 'manipulated'  before Reuters, AfP and Getty pulled the image '">
            <a:extLst>
              <a:ext uri="{FF2B5EF4-FFF2-40B4-BE49-F238E27FC236}">
                <a16:creationId xmlns:a16="http://schemas.microsoft.com/office/drawing/2014/main" id="{7542DDC7-B106-CB6D-A378-565E18A6073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54182" y="68092"/>
            <a:ext cx="11304663" cy="67899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99200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collage of a person and a child&#10;&#10;Description automatically generated">
            <a:extLst>
              <a:ext uri="{FF2B5EF4-FFF2-40B4-BE49-F238E27FC236}">
                <a16:creationId xmlns:a16="http://schemas.microsoft.com/office/drawing/2014/main" id="{1DB98A4B-EF34-CC65-C2A7-C17E80F07ADF}"/>
              </a:ext>
            </a:extLst>
          </p:cNvPr>
          <p:cNvPicPr>
            <a:picLocks noGrp="1" noChangeAspect="1"/>
          </p:cNvPicPr>
          <p:nvPr>
            <p:ph idx="1"/>
          </p:nvPr>
        </p:nvPicPr>
        <p:blipFill>
          <a:blip r:embed="rId2"/>
          <a:stretch>
            <a:fillRect/>
          </a:stretch>
        </p:blipFill>
        <p:spPr>
          <a:xfrm>
            <a:off x="1392701" y="314097"/>
            <a:ext cx="9127923" cy="6229806"/>
          </a:xfrm>
          <a:prstGeom prst="rect">
            <a:avLst/>
          </a:prstGeom>
        </p:spPr>
      </p:pic>
    </p:spTree>
    <p:extLst>
      <p:ext uri="{BB962C8B-B14F-4D97-AF65-F5344CB8AC3E}">
        <p14:creationId xmlns:p14="http://schemas.microsoft.com/office/powerpoint/2010/main" val="10259648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creenshot of a news article&#10;&#10;Description automatically generated">
            <a:extLst>
              <a:ext uri="{FF2B5EF4-FFF2-40B4-BE49-F238E27FC236}">
                <a16:creationId xmlns:a16="http://schemas.microsoft.com/office/drawing/2014/main" id="{C0CD0F08-F5C1-2BA7-EE35-F933CA754BA3}"/>
              </a:ext>
            </a:extLst>
          </p:cNvPr>
          <p:cNvPicPr>
            <a:picLocks noGrp="1" noChangeAspect="1"/>
          </p:cNvPicPr>
          <p:nvPr>
            <p:ph idx="1"/>
          </p:nvPr>
        </p:nvPicPr>
        <p:blipFill>
          <a:blip r:embed="rId2"/>
          <a:stretch>
            <a:fillRect/>
          </a:stretch>
        </p:blipFill>
        <p:spPr>
          <a:xfrm>
            <a:off x="643467" y="1070781"/>
            <a:ext cx="10905066" cy="4716438"/>
          </a:xfrm>
          <a:prstGeom prst="rect">
            <a:avLst/>
          </a:prstGeom>
        </p:spPr>
      </p:pic>
    </p:spTree>
    <p:extLst>
      <p:ext uri="{BB962C8B-B14F-4D97-AF65-F5344CB8AC3E}">
        <p14:creationId xmlns:p14="http://schemas.microsoft.com/office/powerpoint/2010/main" val="5953504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onald Trump reposted this AI-generated image of Taylor Swift on social media.">
            <a:extLst>
              <a:ext uri="{FF2B5EF4-FFF2-40B4-BE49-F238E27FC236}">
                <a16:creationId xmlns:a16="http://schemas.microsoft.com/office/drawing/2014/main" id="{B0846598-A934-F1E0-60D6-6DA998E1B8C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4194874" y="643467"/>
            <a:ext cx="3802251" cy="5571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65313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0CD754-1CB0-AB52-2EB3-429B9E978D84}"/>
              </a:ext>
            </a:extLst>
          </p:cNvPr>
          <p:cNvSpPr>
            <a:spLocks noGrp="1"/>
          </p:cNvSpPr>
          <p:nvPr>
            <p:ph type="title"/>
          </p:nvPr>
        </p:nvSpPr>
        <p:spPr/>
        <p:txBody>
          <a:bodyPr/>
          <a:lstStyle/>
          <a:p>
            <a:endParaRPr lang="en-GB"/>
          </a:p>
        </p:txBody>
      </p:sp>
      <p:pic>
        <p:nvPicPr>
          <p:cNvPr id="5122" name="Picture 2" descr="Trump posts image of fake Taylor Swift endorsement">
            <a:extLst>
              <a:ext uri="{FF2B5EF4-FFF2-40B4-BE49-F238E27FC236}">
                <a16:creationId xmlns:a16="http://schemas.microsoft.com/office/drawing/2014/main" id="{A4EE5BCF-C386-D849-8A89-3C30AAD7130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648491" y="182562"/>
            <a:ext cx="4895018" cy="6492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79296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erson holding a cat&#10;&#10;Description automatically generated">
            <a:extLst>
              <a:ext uri="{FF2B5EF4-FFF2-40B4-BE49-F238E27FC236}">
                <a16:creationId xmlns:a16="http://schemas.microsoft.com/office/drawing/2014/main" id="{17048BF5-C5D4-A3F0-6557-3BA6E250F833}"/>
              </a:ext>
            </a:extLst>
          </p:cNvPr>
          <p:cNvPicPr>
            <a:picLocks noChangeAspect="1"/>
          </p:cNvPicPr>
          <p:nvPr/>
        </p:nvPicPr>
        <p:blipFill>
          <a:blip r:embed="rId2"/>
          <a:srcRect t="999" r="-1" b="39248"/>
          <a:stretch/>
        </p:blipFill>
        <p:spPr>
          <a:xfrm>
            <a:off x="2522356" y="10"/>
            <a:ext cx="9669642" cy="6857990"/>
          </a:xfrm>
          <a:prstGeom prst="rect">
            <a:avLst/>
          </a:prstGeom>
        </p:spPr>
      </p:pic>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1AF1329-CB7A-8680-A05A-2D4D2F46BDE7}"/>
              </a:ext>
            </a:extLst>
          </p:cNvPr>
          <p:cNvSpPr>
            <a:spLocks noGrp="1"/>
          </p:cNvSpPr>
          <p:nvPr>
            <p:ph type="title"/>
          </p:nvPr>
        </p:nvSpPr>
        <p:spPr>
          <a:xfrm>
            <a:off x="838200" y="365125"/>
            <a:ext cx="3822189" cy="1899912"/>
          </a:xfrm>
        </p:spPr>
        <p:txBody>
          <a:bodyPr>
            <a:normAutofit/>
          </a:bodyPr>
          <a:lstStyle/>
          <a:p>
            <a:r>
              <a:rPr lang="en-GB" sz="4000" dirty="0"/>
              <a:t>Taylor Swift endorses Kamala Harris</a:t>
            </a:r>
          </a:p>
        </p:txBody>
      </p:sp>
      <p:sp>
        <p:nvSpPr>
          <p:cNvPr id="3" name="Content Placeholder 2">
            <a:extLst>
              <a:ext uri="{FF2B5EF4-FFF2-40B4-BE49-F238E27FC236}">
                <a16:creationId xmlns:a16="http://schemas.microsoft.com/office/drawing/2014/main" id="{5AAAF72B-34A8-D4D5-8698-6596F19D43B5}"/>
              </a:ext>
            </a:extLst>
          </p:cNvPr>
          <p:cNvSpPr>
            <a:spLocks noGrp="1"/>
          </p:cNvSpPr>
          <p:nvPr>
            <p:ph idx="1"/>
          </p:nvPr>
        </p:nvSpPr>
        <p:spPr>
          <a:xfrm>
            <a:off x="838200" y="2434201"/>
            <a:ext cx="3822189" cy="3742762"/>
          </a:xfrm>
        </p:spPr>
        <p:txBody>
          <a:bodyPr>
            <a:normAutofit/>
          </a:bodyPr>
          <a:lstStyle/>
          <a:p>
            <a:pPr marL="0" indent="0">
              <a:buNone/>
            </a:pPr>
            <a:r>
              <a:rPr lang="en-HK" sz="2000" b="0" i="0" dirty="0">
                <a:effectLst/>
                <a:latin typeface="-apple-system"/>
              </a:rPr>
              <a:t>Recently I was made aware that AI of ‘me’ falsely endorsing Donald Trump’s presidential run was posted to his site. It really conjured up my fears around AI, and the dangers of spreading misinformation. It brought me to the conclusion that I need to be very transparent about my actual plans for this election as a voter. The simplest way to combat misinformation is with the truth.</a:t>
            </a:r>
            <a:endParaRPr lang="en-GB" sz="2000" dirty="0"/>
          </a:p>
        </p:txBody>
      </p:sp>
    </p:spTree>
    <p:extLst>
      <p:ext uri="{BB962C8B-B14F-4D97-AF65-F5344CB8AC3E}">
        <p14:creationId xmlns:p14="http://schemas.microsoft.com/office/powerpoint/2010/main" val="272196849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5B0F6-047C-5783-C669-49642195C8D5}"/>
              </a:ext>
            </a:extLst>
          </p:cNvPr>
          <p:cNvSpPr>
            <a:spLocks noGrp="1"/>
          </p:cNvSpPr>
          <p:nvPr>
            <p:ph type="title"/>
          </p:nvPr>
        </p:nvSpPr>
        <p:spPr/>
        <p:txBody>
          <a:bodyPr/>
          <a:lstStyle/>
          <a:p>
            <a:r>
              <a:rPr lang="en-GB" dirty="0"/>
              <a:t>Thank You</a:t>
            </a:r>
          </a:p>
        </p:txBody>
      </p:sp>
      <p:sp>
        <p:nvSpPr>
          <p:cNvPr id="3" name="Content Placeholder 2">
            <a:extLst>
              <a:ext uri="{FF2B5EF4-FFF2-40B4-BE49-F238E27FC236}">
                <a16:creationId xmlns:a16="http://schemas.microsoft.com/office/drawing/2014/main" id="{B2851592-11C1-66C8-BC36-69C717A389CB}"/>
              </a:ext>
            </a:extLst>
          </p:cNvPr>
          <p:cNvSpPr>
            <a:spLocks noGrp="1"/>
          </p:cNvSpPr>
          <p:nvPr>
            <p:ph idx="1"/>
          </p:nvPr>
        </p:nvSpPr>
        <p:spPr/>
        <p:txBody>
          <a:bodyPr/>
          <a:lstStyle/>
          <a:p>
            <a:pPr marL="0" indent="0">
              <a:buNone/>
            </a:pPr>
            <a:r>
              <a:rPr lang="en-GB" dirty="0">
                <a:hlinkClick r:id="rId2"/>
              </a:rPr>
              <a:t>ericwishart8@gmail.com</a:t>
            </a:r>
            <a:endParaRPr lang="en-GB" dirty="0"/>
          </a:p>
          <a:p>
            <a:pPr marL="0" indent="0">
              <a:buNone/>
            </a:pPr>
            <a:endParaRPr lang="en-GB" dirty="0"/>
          </a:p>
          <a:p>
            <a:pPr marL="0" indent="0">
              <a:buNone/>
            </a:pPr>
            <a:r>
              <a:rPr lang="en-GB" dirty="0"/>
              <a:t>Eric Wishart on LinkedIn</a:t>
            </a:r>
          </a:p>
          <a:p>
            <a:pPr marL="0" indent="0">
              <a:buNone/>
            </a:pPr>
            <a:endParaRPr lang="en-GB" dirty="0"/>
          </a:p>
          <a:p>
            <a:pPr marL="0" indent="0">
              <a:buNone/>
            </a:pPr>
            <a:endParaRPr lang="en-GB" dirty="0"/>
          </a:p>
          <a:p>
            <a:pPr marL="0" indent="0">
              <a:buNone/>
            </a:pPr>
            <a:r>
              <a:rPr lang="en-GB" dirty="0"/>
              <a:t>@</a:t>
            </a:r>
            <a:r>
              <a:rPr lang="en-GB" dirty="0" err="1"/>
              <a:t>ericwishart</a:t>
            </a:r>
            <a:r>
              <a:rPr lang="en-GB" dirty="0"/>
              <a:t> on X</a:t>
            </a:r>
          </a:p>
          <a:p>
            <a:pPr marL="0" indent="0">
              <a:buNone/>
            </a:pPr>
            <a:endParaRPr lang="en-GB" dirty="0"/>
          </a:p>
          <a:p>
            <a:pPr marL="0" indent="0">
              <a:buNone/>
            </a:pPr>
            <a:endParaRPr lang="en-GB" dirty="0"/>
          </a:p>
        </p:txBody>
      </p:sp>
      <p:pic>
        <p:nvPicPr>
          <p:cNvPr id="4" name="Content Placeholder 4" descr="A book cover with two men walking&#10;&#10;Description automatically generated">
            <a:extLst>
              <a:ext uri="{FF2B5EF4-FFF2-40B4-BE49-F238E27FC236}">
                <a16:creationId xmlns:a16="http://schemas.microsoft.com/office/drawing/2014/main" id="{00481075-EA01-7B39-93D2-9B1755F78F39}"/>
              </a:ext>
            </a:extLst>
          </p:cNvPr>
          <p:cNvPicPr>
            <a:picLocks noChangeAspect="1"/>
          </p:cNvPicPr>
          <p:nvPr/>
        </p:nvPicPr>
        <p:blipFill>
          <a:blip r:embed="rId3"/>
          <a:stretch>
            <a:fillRect/>
          </a:stretch>
        </p:blipFill>
        <p:spPr>
          <a:xfrm>
            <a:off x="5863590" y="183337"/>
            <a:ext cx="4483199" cy="6427528"/>
          </a:xfrm>
          <a:prstGeom prst="rect">
            <a:avLst/>
          </a:prstGeom>
        </p:spPr>
      </p:pic>
    </p:spTree>
    <p:extLst>
      <p:ext uri="{BB962C8B-B14F-4D97-AF65-F5344CB8AC3E}">
        <p14:creationId xmlns:p14="http://schemas.microsoft.com/office/powerpoint/2010/main" val="16653805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pour une image  8">
            <a:extLst>
              <a:ext uri="{FF2B5EF4-FFF2-40B4-BE49-F238E27FC236}">
                <a16:creationId xmlns:a16="http://schemas.microsoft.com/office/drawing/2014/main" id="{3DE8396A-9307-4621-7820-482DC167398C}"/>
              </a:ext>
            </a:extLst>
          </p:cNvPr>
          <p:cNvPicPr>
            <a:picLocks noChangeAspect="1"/>
          </p:cNvPicPr>
          <p:nvPr/>
        </p:nvPicPr>
        <p:blipFill rotWithShape="1">
          <a:blip r:embed="rId3">
            <a:extLst>
              <a:ext uri="{28A0092B-C50C-407E-A947-70E740481C1C}">
                <a14:useLocalDpi xmlns:a14="http://schemas.microsoft.com/office/drawing/2010/main" val="0"/>
              </a:ext>
            </a:extLst>
          </a:blip>
          <a:srcRect l="13474" r="27226"/>
          <a:stretch/>
        </p:blipFill>
        <p:spPr>
          <a:xfrm>
            <a:off x="6096000" y="0"/>
            <a:ext cx="6096000" cy="6858000"/>
          </a:xfrm>
          <a:prstGeom prst="rect">
            <a:avLst/>
          </a:prstGeom>
          <a:solidFill>
            <a:srgbClr val="ECECEC"/>
          </a:solidFill>
        </p:spPr>
      </p:pic>
      <p:sp>
        <p:nvSpPr>
          <p:cNvPr id="37" name="ZoneTexte 36">
            <a:extLst>
              <a:ext uri="{FF2B5EF4-FFF2-40B4-BE49-F238E27FC236}">
                <a16:creationId xmlns:a16="http://schemas.microsoft.com/office/drawing/2014/main" id="{C26CEC3D-CC84-A8CB-0A43-234A6FC17169}"/>
              </a:ext>
            </a:extLst>
          </p:cNvPr>
          <p:cNvSpPr txBox="1"/>
          <p:nvPr/>
        </p:nvSpPr>
        <p:spPr>
          <a:xfrm>
            <a:off x="612228" y="2118545"/>
            <a:ext cx="4220032" cy="25853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dirty="0">
                <a:latin typeface="Source Sans Pro"/>
                <a:cs typeface="Segoe UI"/>
              </a:rPr>
              <a:t>Regional headquarters in </a:t>
            </a:r>
            <a:r>
              <a:rPr lang="en-US" b="1" dirty="0">
                <a:latin typeface="Source Sans Pro"/>
                <a:cs typeface="Segoe UI"/>
              </a:rPr>
              <a:t>Paris</a:t>
            </a:r>
            <a:r>
              <a:rPr lang="en-US" dirty="0">
                <a:latin typeface="Source Sans Pro"/>
                <a:cs typeface="Segoe UI"/>
              </a:rPr>
              <a:t>, </a:t>
            </a:r>
            <a:br>
              <a:rPr lang="en-US" b="1" dirty="0">
                <a:latin typeface="Source Sans Pro"/>
                <a:cs typeface="Segoe UI"/>
              </a:rPr>
            </a:br>
            <a:r>
              <a:rPr lang="en-US" b="1" dirty="0">
                <a:latin typeface="Source Sans Pro"/>
                <a:cs typeface="Segoe UI"/>
              </a:rPr>
              <a:t>Washington</a:t>
            </a:r>
            <a:r>
              <a:rPr lang="en-US" dirty="0">
                <a:latin typeface="Source Sans Pro"/>
                <a:cs typeface="Segoe UI"/>
              </a:rPr>
              <a:t>,</a:t>
            </a:r>
            <a:r>
              <a:rPr lang="en-US" b="1" dirty="0">
                <a:latin typeface="Source Sans Pro"/>
                <a:cs typeface="Segoe UI"/>
              </a:rPr>
              <a:t> Montevideo</a:t>
            </a:r>
            <a:r>
              <a:rPr lang="en-US" dirty="0">
                <a:latin typeface="Source Sans Pro"/>
                <a:cs typeface="Segoe UI"/>
              </a:rPr>
              <a:t>,</a:t>
            </a:r>
            <a:r>
              <a:rPr lang="en-US" b="1" dirty="0">
                <a:latin typeface="Source Sans Pro"/>
                <a:cs typeface="Segoe UI"/>
              </a:rPr>
              <a:t> Hong Kong</a:t>
            </a:r>
            <a:r>
              <a:rPr lang="en-US" dirty="0">
                <a:latin typeface="Source Sans Pro"/>
                <a:cs typeface="Segoe UI"/>
              </a:rPr>
              <a:t>, </a:t>
            </a:r>
            <a:r>
              <a:rPr lang="en-US" b="1" dirty="0">
                <a:latin typeface="Source Sans Pro"/>
                <a:cs typeface="Segoe UI"/>
              </a:rPr>
              <a:t>and Nicosia</a:t>
            </a:r>
            <a:r>
              <a:rPr lang="en-US" dirty="0">
                <a:latin typeface="Source Sans Pro"/>
                <a:cs typeface="Segoe UI"/>
              </a:rPr>
              <a:t>. </a:t>
            </a:r>
            <a:r>
              <a:rPr lang="en-US" sz="1500" dirty="0">
                <a:latin typeface="Source Sans Pro"/>
                <a:cs typeface="Segoe UI"/>
              </a:rPr>
              <a:t> </a:t>
            </a:r>
            <a:endParaRPr lang="fr-FR" dirty="0">
              <a:ea typeface="Source Sans Pro Light"/>
            </a:endParaRPr>
          </a:p>
          <a:p>
            <a:endParaRPr lang="en-US" dirty="0">
              <a:latin typeface="Source Sans Pro"/>
              <a:ea typeface="Source Sans Pro"/>
              <a:cs typeface="Segoe UI"/>
            </a:endParaRPr>
          </a:p>
          <a:p>
            <a:pPr marL="285750" indent="-285750">
              <a:buFont typeface="Arial"/>
              <a:buChar char="•"/>
            </a:pPr>
            <a:r>
              <a:rPr lang="en-US" b="1" dirty="0">
                <a:latin typeface="Source Sans Pro"/>
                <a:cs typeface="Segoe UI"/>
              </a:rPr>
              <a:t>4</a:t>
            </a:r>
            <a:r>
              <a:rPr lang="en-US" dirty="0">
                <a:latin typeface="Source Sans Pro"/>
                <a:cs typeface="Segoe UI"/>
              </a:rPr>
              <a:t>,</a:t>
            </a:r>
            <a:r>
              <a:rPr lang="en-US" b="1" dirty="0">
                <a:latin typeface="Source Sans Pro"/>
                <a:cs typeface="Segoe UI"/>
              </a:rPr>
              <a:t>000 clients</a:t>
            </a:r>
            <a:r>
              <a:rPr lang="en-US" dirty="0">
                <a:latin typeface="Source Sans Pro"/>
                <a:cs typeface="Segoe UI"/>
              </a:rPr>
              <a:t> worldwide, including more than </a:t>
            </a:r>
            <a:r>
              <a:rPr lang="en-US" b="1" dirty="0">
                <a:latin typeface="Source Sans Pro"/>
                <a:cs typeface="Segoe UI"/>
              </a:rPr>
              <a:t>1</a:t>
            </a:r>
            <a:r>
              <a:rPr lang="en-US" dirty="0">
                <a:latin typeface="Source Sans Pro"/>
                <a:cs typeface="Segoe UI"/>
              </a:rPr>
              <a:t>,</a:t>
            </a:r>
            <a:r>
              <a:rPr lang="en-US" b="1" dirty="0">
                <a:latin typeface="Source Sans Pro"/>
                <a:cs typeface="Segoe UI"/>
              </a:rPr>
              <a:t>800 media clients</a:t>
            </a:r>
            <a:r>
              <a:rPr lang="en-US" dirty="0">
                <a:latin typeface="Source Sans Pro"/>
                <a:cs typeface="Segoe UI"/>
              </a:rPr>
              <a:t> covering every corner of the globe. </a:t>
            </a:r>
            <a:endParaRPr lang="en-US" dirty="0">
              <a:latin typeface="Source Sans Pro"/>
              <a:ea typeface="Source Sans Pro"/>
              <a:cs typeface="Segoe UI"/>
            </a:endParaRPr>
          </a:p>
          <a:p>
            <a:pPr marL="285750" indent="-285750">
              <a:buFont typeface="Arial"/>
              <a:buChar char="•"/>
            </a:pPr>
            <a:endParaRPr lang="en-US" dirty="0">
              <a:latin typeface="Source Sans Pro"/>
              <a:ea typeface="Source Sans Pro"/>
              <a:cs typeface="Segoe UI"/>
            </a:endParaRPr>
          </a:p>
          <a:p>
            <a:pPr marL="285750" indent="-285750">
              <a:buFont typeface="Arial"/>
              <a:buChar char="•"/>
            </a:pPr>
            <a:endParaRPr lang="en-US" b="1" dirty="0">
              <a:latin typeface="Source Sans Pro"/>
              <a:ea typeface="Source Sans Pro"/>
              <a:cs typeface="Segoe UI"/>
            </a:endParaRPr>
          </a:p>
        </p:txBody>
      </p:sp>
      <p:sp>
        <p:nvSpPr>
          <p:cNvPr id="6" name="Espace réservé du texte 12">
            <a:extLst>
              <a:ext uri="{FF2B5EF4-FFF2-40B4-BE49-F238E27FC236}">
                <a16:creationId xmlns:a16="http://schemas.microsoft.com/office/drawing/2014/main" id="{06A6D0CE-277A-AC50-0765-3984423D545C}"/>
              </a:ext>
            </a:extLst>
          </p:cNvPr>
          <p:cNvSpPr>
            <a:spLocks noGrp="1"/>
          </p:cNvSpPr>
          <p:nvPr/>
        </p:nvSpPr>
        <p:spPr>
          <a:xfrm>
            <a:off x="731229" y="1118919"/>
            <a:ext cx="2392350" cy="430887"/>
          </a:xfrm>
          <a:prstGeom prst="rect">
            <a:avLst/>
          </a:prstGeom>
          <a:solidFill>
            <a:schemeClr val="accent2"/>
          </a:solidFill>
          <a:ln>
            <a:noFill/>
          </a:ln>
        </p:spPr>
        <p:txBody>
          <a:bodyPr vert="horz" wrap="none" lIns="144000" tIns="0" rIns="144000" bIns="0" rtlCol="0" anchor="ctr">
            <a:spAutoFit/>
          </a:bodyPr>
          <a:lstStyle>
            <a:lvl1pPr marL="0" indent="0" algn="l" defTabSz="914400" rtl="0" eaLnBrk="1" latinLnBrk="0" hangingPunct="1">
              <a:lnSpc>
                <a:spcPct val="100000"/>
              </a:lnSpc>
              <a:spcBef>
                <a:spcPts val="1000"/>
              </a:spcBef>
              <a:buFont typeface="Arial" panose="020B0604020202020204" pitchFamily="34" charset="0"/>
              <a:buNone/>
              <a:defRPr sz="2300" b="0" kern="1200" cap="all" baseline="0">
                <a:solidFill>
                  <a:schemeClr val="bg1"/>
                </a:solidFill>
                <a:latin typeface="+mj-lt"/>
                <a:ea typeface="Source Sans Pro" panose="020B0503030403020204" pitchFamily="34" charset="0"/>
                <a:cs typeface="+mn-cs"/>
              </a:defRPr>
            </a:lvl1pPr>
            <a:lvl2pPr marL="177800" indent="-177800" algn="l" defTabSz="914400" rtl="0" eaLnBrk="1" latinLnBrk="0" hangingPunct="1">
              <a:lnSpc>
                <a:spcPct val="100000"/>
              </a:lnSpc>
              <a:spcBef>
                <a:spcPts val="1600"/>
              </a:spcBef>
              <a:buClr>
                <a:schemeClr val="tx2"/>
              </a:buClr>
              <a:buFont typeface="Verdana" panose="020B0604030504040204" pitchFamily="34" charset="0"/>
              <a:buChar char="●"/>
              <a:defRPr sz="1200" b="1" kern="1200">
                <a:solidFill>
                  <a:schemeClr val="tx1"/>
                </a:solidFill>
                <a:latin typeface="Source Sans Pro" panose="020B0503030403020204" pitchFamily="34" charset="0"/>
                <a:ea typeface="Source Sans Pro" panose="020B0503030403020204" pitchFamily="34" charset="0"/>
                <a:cs typeface="+mn-cs"/>
              </a:defRPr>
            </a:lvl2pPr>
            <a:lvl3pPr marL="177800" indent="0" algn="l" defTabSz="914400" rtl="0" eaLnBrk="1" latinLnBrk="0" hangingPunct="1">
              <a:lnSpc>
                <a:spcPct val="100000"/>
              </a:lnSpc>
              <a:spcBef>
                <a:spcPts val="0"/>
              </a:spcBef>
              <a:buFont typeface="Arial" panose="020B0604020202020204" pitchFamily="34" charset="0"/>
              <a:buNone/>
              <a:defRPr sz="1200" kern="1200">
                <a:solidFill>
                  <a:schemeClr val="tx1"/>
                </a:solidFill>
                <a:latin typeface="+mn-lt"/>
                <a:ea typeface="+mn-ea"/>
                <a:cs typeface="+mn-cs"/>
              </a:defRPr>
            </a:lvl3pPr>
            <a:lvl4pPr marL="177800" indent="-1778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177800" indent="-1778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2800" dirty="0" err="1">
                <a:ea typeface="Source Sans Pro"/>
              </a:rPr>
              <a:t>AFP’s</a:t>
            </a:r>
            <a:r>
              <a:rPr lang="fr-FR" sz="2800" dirty="0">
                <a:ea typeface="Source Sans Pro"/>
              </a:rPr>
              <a:t> </a:t>
            </a:r>
            <a:r>
              <a:rPr lang="fr-FR" sz="2800" dirty="0" err="1">
                <a:ea typeface="Source Sans Pro"/>
              </a:rPr>
              <a:t>Reach</a:t>
            </a:r>
            <a:endParaRPr lang="en-US" dirty="0"/>
          </a:p>
        </p:txBody>
      </p:sp>
      <p:sp>
        <p:nvSpPr>
          <p:cNvPr id="2" name="Freeform 5">
            <a:extLst>
              <a:ext uri="{FF2B5EF4-FFF2-40B4-BE49-F238E27FC236}">
                <a16:creationId xmlns:a16="http://schemas.microsoft.com/office/drawing/2014/main" id="{C4101537-CFD0-D6BB-F6F2-CE9E6E4ED05F}"/>
              </a:ext>
            </a:extLst>
          </p:cNvPr>
          <p:cNvSpPr>
            <a:spLocks noGrp="1" noEditPoints="1"/>
          </p:cNvSpPr>
          <p:nvPr>
            <p:ph type="body" sz="quarter" idx="42"/>
          </p:nvPr>
        </p:nvSpPr>
        <p:spPr bwMode="auto">
          <a:xfrm>
            <a:off x="10672763" y="6323013"/>
            <a:ext cx="831850" cy="269875"/>
          </a:xfrm>
          <a:custGeom>
            <a:avLst/>
            <a:gdLst>
              <a:gd name="T0" fmla="*/ 4049 w 4826"/>
              <a:gd name="T1" fmla="*/ 0 h 1555"/>
              <a:gd name="T2" fmla="*/ 3271 w 4826"/>
              <a:gd name="T3" fmla="*/ 777 h 1555"/>
              <a:gd name="T4" fmla="*/ 4049 w 4826"/>
              <a:gd name="T5" fmla="*/ 1555 h 1555"/>
              <a:gd name="T6" fmla="*/ 4826 w 4826"/>
              <a:gd name="T7" fmla="*/ 777 h 1555"/>
              <a:gd name="T8" fmla="*/ 4049 w 4826"/>
              <a:gd name="T9" fmla="*/ 0 h 1555"/>
              <a:gd name="T10" fmla="*/ 860 w 4826"/>
              <a:gd name="T11" fmla="*/ 484 h 1555"/>
              <a:gd name="T12" fmla="*/ 795 w 4826"/>
              <a:gd name="T13" fmla="*/ 484 h 1555"/>
              <a:gd name="T14" fmla="*/ 552 w 4826"/>
              <a:gd name="T15" fmla="*/ 861 h 1555"/>
              <a:gd name="T16" fmla="*/ 860 w 4826"/>
              <a:gd name="T17" fmla="*/ 861 h 1555"/>
              <a:gd name="T18" fmla="*/ 860 w 4826"/>
              <a:gd name="T19" fmla="*/ 484 h 1555"/>
              <a:gd name="T20" fmla="*/ 1111 w 4826"/>
              <a:gd name="T21" fmla="*/ 259 h 1555"/>
              <a:gd name="T22" fmla="*/ 1111 w 4826"/>
              <a:gd name="T23" fmla="*/ 1295 h 1555"/>
              <a:gd name="T24" fmla="*/ 860 w 4826"/>
              <a:gd name="T25" fmla="*/ 1295 h 1555"/>
              <a:gd name="T26" fmla="*/ 860 w 4826"/>
              <a:gd name="T27" fmla="*/ 1079 h 1555"/>
              <a:gd name="T28" fmla="*/ 411 w 4826"/>
              <a:gd name="T29" fmla="*/ 1079 h 1555"/>
              <a:gd name="T30" fmla="*/ 271 w 4826"/>
              <a:gd name="T31" fmla="*/ 1295 h 1555"/>
              <a:gd name="T32" fmla="*/ 0 w 4826"/>
              <a:gd name="T33" fmla="*/ 1295 h 1555"/>
              <a:gd name="T34" fmla="*/ 670 w 4826"/>
              <a:gd name="T35" fmla="*/ 259 h 1555"/>
              <a:gd name="T36" fmla="*/ 670 w 4826"/>
              <a:gd name="T37" fmla="*/ 259 h 1555"/>
              <a:gd name="T38" fmla="*/ 1111 w 4826"/>
              <a:gd name="T39" fmla="*/ 259 h 1555"/>
              <a:gd name="T40" fmla="*/ 1570 w 4826"/>
              <a:gd name="T41" fmla="*/ 762 h 1555"/>
              <a:gd name="T42" fmla="*/ 2033 w 4826"/>
              <a:gd name="T43" fmla="*/ 762 h 1555"/>
              <a:gd name="T44" fmla="*/ 1887 w 4826"/>
              <a:gd name="T45" fmla="*/ 988 h 1555"/>
              <a:gd name="T46" fmla="*/ 1570 w 4826"/>
              <a:gd name="T47" fmla="*/ 988 h 1555"/>
              <a:gd name="T48" fmla="*/ 1570 w 4826"/>
              <a:gd name="T49" fmla="*/ 1295 h 1555"/>
              <a:gd name="T50" fmla="*/ 1319 w 4826"/>
              <a:gd name="T51" fmla="*/ 1295 h 1555"/>
              <a:gd name="T52" fmla="*/ 1319 w 4826"/>
              <a:gd name="T53" fmla="*/ 259 h 1555"/>
              <a:gd name="T54" fmla="*/ 2033 w 4826"/>
              <a:gd name="T55" fmla="*/ 259 h 1555"/>
              <a:gd name="T56" fmla="*/ 2033 w 4826"/>
              <a:gd name="T57" fmla="*/ 485 h 1555"/>
              <a:gd name="T58" fmla="*/ 1570 w 4826"/>
              <a:gd name="T59" fmla="*/ 485 h 1555"/>
              <a:gd name="T60" fmla="*/ 1570 w 4826"/>
              <a:gd name="T61" fmla="*/ 762 h 1555"/>
              <a:gd name="T62" fmla="*/ 2690 w 4826"/>
              <a:gd name="T63" fmla="*/ 260 h 1555"/>
              <a:gd name="T64" fmla="*/ 2209 w 4826"/>
              <a:gd name="T65" fmla="*/ 259 h 1555"/>
              <a:gd name="T66" fmla="*/ 2209 w 4826"/>
              <a:gd name="T67" fmla="*/ 1295 h 1555"/>
              <a:gd name="T68" fmla="*/ 2460 w 4826"/>
              <a:gd name="T69" fmla="*/ 1295 h 1555"/>
              <a:gd name="T70" fmla="*/ 2460 w 4826"/>
              <a:gd name="T71" fmla="*/ 988 h 1555"/>
              <a:gd name="T72" fmla="*/ 2690 w 4826"/>
              <a:gd name="T73" fmla="*/ 988 h 1555"/>
              <a:gd name="T74" fmla="*/ 3062 w 4826"/>
              <a:gd name="T75" fmla="*/ 624 h 1555"/>
              <a:gd name="T76" fmla="*/ 2690 w 4826"/>
              <a:gd name="T77" fmla="*/ 260 h 1555"/>
              <a:gd name="T78" fmla="*/ 2666 w 4826"/>
              <a:gd name="T79" fmla="*/ 762 h 1555"/>
              <a:gd name="T80" fmla="*/ 2460 w 4826"/>
              <a:gd name="T81" fmla="*/ 762 h 1555"/>
              <a:gd name="T82" fmla="*/ 2460 w 4826"/>
              <a:gd name="T83" fmla="*/ 485 h 1555"/>
              <a:gd name="T84" fmla="*/ 2666 w 4826"/>
              <a:gd name="T85" fmla="*/ 485 h 1555"/>
              <a:gd name="T86" fmla="*/ 2815 w 4826"/>
              <a:gd name="T87" fmla="*/ 625 h 1555"/>
              <a:gd name="T88" fmla="*/ 2666 w 4826"/>
              <a:gd name="T89" fmla="*/ 762 h 1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826" h="1555">
                <a:moveTo>
                  <a:pt x="4049" y="0"/>
                </a:moveTo>
                <a:cubicBezTo>
                  <a:pt x="3619" y="0"/>
                  <a:pt x="3271" y="348"/>
                  <a:pt x="3271" y="777"/>
                </a:cubicBezTo>
                <a:cubicBezTo>
                  <a:pt x="3271" y="1207"/>
                  <a:pt x="3619" y="1555"/>
                  <a:pt x="4049" y="1555"/>
                </a:cubicBezTo>
                <a:cubicBezTo>
                  <a:pt x="4478" y="1555"/>
                  <a:pt x="4826" y="1207"/>
                  <a:pt x="4826" y="777"/>
                </a:cubicBezTo>
                <a:cubicBezTo>
                  <a:pt x="4826" y="348"/>
                  <a:pt x="4478" y="0"/>
                  <a:pt x="4049" y="0"/>
                </a:cubicBezTo>
                <a:moveTo>
                  <a:pt x="860" y="484"/>
                </a:moveTo>
                <a:cubicBezTo>
                  <a:pt x="795" y="484"/>
                  <a:pt x="795" y="484"/>
                  <a:pt x="795" y="484"/>
                </a:cubicBezTo>
                <a:cubicBezTo>
                  <a:pt x="552" y="861"/>
                  <a:pt x="552" y="861"/>
                  <a:pt x="552" y="861"/>
                </a:cubicBezTo>
                <a:cubicBezTo>
                  <a:pt x="860" y="861"/>
                  <a:pt x="860" y="861"/>
                  <a:pt x="860" y="861"/>
                </a:cubicBezTo>
                <a:lnTo>
                  <a:pt x="860" y="484"/>
                </a:lnTo>
                <a:close/>
                <a:moveTo>
                  <a:pt x="1111" y="259"/>
                </a:moveTo>
                <a:cubicBezTo>
                  <a:pt x="1111" y="1295"/>
                  <a:pt x="1111" y="1295"/>
                  <a:pt x="1111" y="1295"/>
                </a:cubicBezTo>
                <a:cubicBezTo>
                  <a:pt x="860" y="1295"/>
                  <a:pt x="860" y="1295"/>
                  <a:pt x="860" y="1295"/>
                </a:cubicBezTo>
                <a:cubicBezTo>
                  <a:pt x="860" y="1079"/>
                  <a:pt x="860" y="1079"/>
                  <a:pt x="860" y="1079"/>
                </a:cubicBezTo>
                <a:cubicBezTo>
                  <a:pt x="411" y="1079"/>
                  <a:pt x="411" y="1079"/>
                  <a:pt x="411" y="1079"/>
                </a:cubicBezTo>
                <a:cubicBezTo>
                  <a:pt x="271" y="1295"/>
                  <a:pt x="271" y="1295"/>
                  <a:pt x="271" y="1295"/>
                </a:cubicBezTo>
                <a:cubicBezTo>
                  <a:pt x="0" y="1295"/>
                  <a:pt x="0" y="1295"/>
                  <a:pt x="0" y="1295"/>
                </a:cubicBezTo>
                <a:cubicBezTo>
                  <a:pt x="670" y="259"/>
                  <a:pt x="670" y="259"/>
                  <a:pt x="670" y="259"/>
                </a:cubicBezTo>
                <a:cubicBezTo>
                  <a:pt x="670" y="259"/>
                  <a:pt x="670" y="259"/>
                  <a:pt x="670" y="259"/>
                </a:cubicBezTo>
                <a:lnTo>
                  <a:pt x="1111" y="259"/>
                </a:lnTo>
                <a:close/>
                <a:moveTo>
                  <a:pt x="1570" y="762"/>
                </a:moveTo>
                <a:cubicBezTo>
                  <a:pt x="2033" y="762"/>
                  <a:pt x="2033" y="762"/>
                  <a:pt x="2033" y="762"/>
                </a:cubicBezTo>
                <a:cubicBezTo>
                  <a:pt x="1887" y="988"/>
                  <a:pt x="1887" y="988"/>
                  <a:pt x="1887" y="988"/>
                </a:cubicBezTo>
                <a:cubicBezTo>
                  <a:pt x="1570" y="988"/>
                  <a:pt x="1570" y="988"/>
                  <a:pt x="1570" y="988"/>
                </a:cubicBezTo>
                <a:cubicBezTo>
                  <a:pt x="1570" y="1295"/>
                  <a:pt x="1570" y="1295"/>
                  <a:pt x="1570" y="1295"/>
                </a:cubicBezTo>
                <a:cubicBezTo>
                  <a:pt x="1319" y="1295"/>
                  <a:pt x="1319" y="1295"/>
                  <a:pt x="1319" y="1295"/>
                </a:cubicBezTo>
                <a:cubicBezTo>
                  <a:pt x="1319" y="259"/>
                  <a:pt x="1319" y="259"/>
                  <a:pt x="1319" y="259"/>
                </a:cubicBezTo>
                <a:cubicBezTo>
                  <a:pt x="2033" y="259"/>
                  <a:pt x="2033" y="259"/>
                  <a:pt x="2033" y="259"/>
                </a:cubicBezTo>
                <a:cubicBezTo>
                  <a:pt x="2033" y="485"/>
                  <a:pt x="2033" y="485"/>
                  <a:pt x="2033" y="485"/>
                </a:cubicBezTo>
                <a:cubicBezTo>
                  <a:pt x="1570" y="485"/>
                  <a:pt x="1570" y="485"/>
                  <a:pt x="1570" y="485"/>
                </a:cubicBezTo>
                <a:lnTo>
                  <a:pt x="1570" y="762"/>
                </a:lnTo>
                <a:close/>
                <a:moveTo>
                  <a:pt x="2690" y="260"/>
                </a:moveTo>
                <a:cubicBezTo>
                  <a:pt x="2209" y="259"/>
                  <a:pt x="2209" y="259"/>
                  <a:pt x="2209" y="259"/>
                </a:cubicBezTo>
                <a:cubicBezTo>
                  <a:pt x="2209" y="1295"/>
                  <a:pt x="2209" y="1295"/>
                  <a:pt x="2209" y="1295"/>
                </a:cubicBezTo>
                <a:cubicBezTo>
                  <a:pt x="2460" y="1295"/>
                  <a:pt x="2460" y="1295"/>
                  <a:pt x="2460" y="1295"/>
                </a:cubicBezTo>
                <a:cubicBezTo>
                  <a:pt x="2460" y="988"/>
                  <a:pt x="2460" y="988"/>
                  <a:pt x="2460" y="988"/>
                </a:cubicBezTo>
                <a:cubicBezTo>
                  <a:pt x="2690" y="988"/>
                  <a:pt x="2690" y="988"/>
                  <a:pt x="2690" y="988"/>
                </a:cubicBezTo>
                <a:cubicBezTo>
                  <a:pt x="2802" y="988"/>
                  <a:pt x="3062" y="951"/>
                  <a:pt x="3062" y="624"/>
                </a:cubicBezTo>
                <a:cubicBezTo>
                  <a:pt x="3062" y="296"/>
                  <a:pt x="2802" y="260"/>
                  <a:pt x="2690" y="260"/>
                </a:cubicBezTo>
                <a:close/>
                <a:moveTo>
                  <a:pt x="2666" y="762"/>
                </a:moveTo>
                <a:cubicBezTo>
                  <a:pt x="2460" y="762"/>
                  <a:pt x="2460" y="762"/>
                  <a:pt x="2460" y="762"/>
                </a:cubicBezTo>
                <a:cubicBezTo>
                  <a:pt x="2460" y="485"/>
                  <a:pt x="2460" y="485"/>
                  <a:pt x="2460" y="485"/>
                </a:cubicBezTo>
                <a:cubicBezTo>
                  <a:pt x="2666" y="485"/>
                  <a:pt x="2666" y="485"/>
                  <a:pt x="2666" y="485"/>
                </a:cubicBezTo>
                <a:cubicBezTo>
                  <a:pt x="2765" y="485"/>
                  <a:pt x="2815" y="531"/>
                  <a:pt x="2815" y="625"/>
                </a:cubicBezTo>
                <a:cubicBezTo>
                  <a:pt x="2815" y="719"/>
                  <a:pt x="2765" y="762"/>
                  <a:pt x="2666" y="76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55000" lnSpcReduction="20000"/>
          </a:bodyPr>
          <a:lstStyle/>
          <a:p>
            <a:endParaRPr lang="en-AG"/>
          </a:p>
          <a:p>
            <a:endParaRPr lang="en-GB"/>
          </a:p>
        </p:txBody>
      </p:sp>
      <p:sp>
        <p:nvSpPr>
          <p:cNvPr id="3" name="TextBox 1">
            <a:extLst>
              <a:ext uri="{FF2B5EF4-FFF2-40B4-BE49-F238E27FC236}">
                <a16:creationId xmlns:a16="http://schemas.microsoft.com/office/drawing/2014/main" id="{80DC75AA-DC9D-7640-8516-D6ED7047077A}"/>
              </a:ext>
            </a:extLst>
          </p:cNvPr>
          <p:cNvSpPr txBox="1"/>
          <p:nvPr/>
        </p:nvSpPr>
        <p:spPr>
          <a:xfrm rot="16200000">
            <a:off x="10671988" y="1333934"/>
            <a:ext cx="2743200" cy="18466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600">
                <a:solidFill>
                  <a:schemeClr val="bg1"/>
                </a:solidFill>
                <a:ea typeface="+mn-lt"/>
                <a:cs typeface="+mn-lt"/>
              </a:rPr>
              <a:t>© Yasser Al-</a:t>
            </a:r>
            <a:r>
              <a:rPr lang="en-US" sz="600" err="1">
                <a:solidFill>
                  <a:schemeClr val="bg1"/>
                </a:solidFill>
                <a:ea typeface="+mn-lt"/>
                <a:cs typeface="+mn-lt"/>
              </a:rPr>
              <a:t>zayyat</a:t>
            </a:r>
            <a:r>
              <a:rPr lang="en-US" sz="600">
                <a:solidFill>
                  <a:schemeClr val="bg1"/>
                </a:solidFill>
                <a:ea typeface="+mn-lt"/>
                <a:cs typeface="+mn-lt"/>
              </a:rPr>
              <a:t> / AFP</a:t>
            </a:r>
          </a:p>
        </p:txBody>
      </p:sp>
    </p:spTree>
    <p:extLst>
      <p:ext uri="{BB962C8B-B14F-4D97-AF65-F5344CB8AC3E}">
        <p14:creationId xmlns:p14="http://schemas.microsoft.com/office/powerpoint/2010/main" val="9612714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reeform: Shape 19">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2" name="Rectangle 21">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4E44C456-B1CF-3871-6340-6A9465B7F933}"/>
              </a:ext>
            </a:extLst>
          </p:cNvPr>
          <p:cNvSpPr>
            <a:spLocks noGrp="1"/>
          </p:cNvSpPr>
          <p:nvPr>
            <p:ph type="title"/>
          </p:nvPr>
        </p:nvSpPr>
        <p:spPr>
          <a:xfrm>
            <a:off x="466722" y="586855"/>
            <a:ext cx="3201366" cy="3387497"/>
          </a:xfrm>
        </p:spPr>
        <p:txBody>
          <a:bodyPr anchor="b">
            <a:normAutofit/>
          </a:bodyPr>
          <a:lstStyle/>
          <a:p>
            <a:pPr algn="r"/>
            <a:r>
              <a:rPr lang="en-GB" sz="4000" dirty="0">
                <a:solidFill>
                  <a:srgbClr val="FFFFFF"/>
                </a:solidFill>
              </a:rPr>
              <a:t>Some basics</a:t>
            </a:r>
          </a:p>
        </p:txBody>
      </p:sp>
      <p:sp>
        <p:nvSpPr>
          <p:cNvPr id="3" name="Content Placeholder 2">
            <a:extLst>
              <a:ext uri="{FF2B5EF4-FFF2-40B4-BE49-F238E27FC236}">
                <a16:creationId xmlns:a16="http://schemas.microsoft.com/office/drawing/2014/main" id="{08DF101D-62EE-0B90-D309-FA5893C1E6DD}"/>
              </a:ext>
            </a:extLst>
          </p:cNvPr>
          <p:cNvSpPr>
            <a:spLocks noGrp="1"/>
          </p:cNvSpPr>
          <p:nvPr>
            <p:ph idx="1"/>
          </p:nvPr>
        </p:nvSpPr>
        <p:spPr>
          <a:xfrm>
            <a:off x="4761187" y="1103586"/>
            <a:ext cx="6604420" cy="5091941"/>
          </a:xfrm>
        </p:spPr>
        <p:txBody>
          <a:bodyPr anchor="ctr">
            <a:normAutofit/>
          </a:bodyPr>
          <a:lstStyle/>
          <a:p>
            <a:pPr marL="0" indent="0">
              <a:buNone/>
            </a:pPr>
            <a:r>
              <a:rPr lang="en-GB" sz="2400" dirty="0"/>
              <a:t>AI tools produce workflow efficiencies and can save journalists from performing tedious tasks. </a:t>
            </a:r>
          </a:p>
          <a:p>
            <a:pPr marL="0" indent="0">
              <a:buNone/>
            </a:pPr>
            <a:endParaRPr lang="en-GB" sz="2400" dirty="0"/>
          </a:p>
          <a:p>
            <a:pPr marL="0" indent="0">
              <a:buNone/>
            </a:pPr>
            <a:r>
              <a:rPr lang="en-GB" sz="2400" dirty="0"/>
              <a:t>They can speed up the production process.</a:t>
            </a:r>
          </a:p>
          <a:p>
            <a:pPr marL="0" indent="0">
              <a:buNone/>
            </a:pPr>
            <a:endParaRPr lang="en-GB" sz="2400" dirty="0"/>
          </a:p>
          <a:p>
            <a:pPr marL="0" indent="0">
              <a:buNone/>
            </a:pPr>
            <a:r>
              <a:rPr lang="en-GB" sz="2400" dirty="0"/>
              <a:t>But generative AI tools are prone to errors and bias, making automatic content creation problematic.</a:t>
            </a:r>
          </a:p>
          <a:p>
            <a:pPr marL="0" indent="0">
              <a:buNone/>
            </a:pPr>
            <a:endParaRPr lang="en-GB" sz="2400" dirty="0"/>
          </a:p>
          <a:p>
            <a:pPr marL="0" indent="0">
              <a:buNone/>
            </a:pPr>
            <a:r>
              <a:rPr lang="en-GB" sz="2400" dirty="0"/>
              <a:t>Newsrooms should maintain human oversight to ensure that these failings do not result in inaccurate content being published to their audiences.</a:t>
            </a:r>
          </a:p>
          <a:p>
            <a:pPr marL="0" indent="0">
              <a:buNone/>
            </a:pPr>
            <a:endParaRPr lang="en-GB" sz="2000" dirty="0"/>
          </a:p>
          <a:p>
            <a:pPr marL="0" indent="0">
              <a:buNone/>
            </a:pPr>
            <a:endParaRPr lang="en-GB" sz="2000" dirty="0"/>
          </a:p>
          <a:p>
            <a:pPr marL="0" indent="0">
              <a:buNone/>
            </a:pPr>
            <a:endParaRPr lang="en-GB" sz="2000" dirty="0"/>
          </a:p>
          <a:p>
            <a:pPr marL="0" indent="0">
              <a:buNone/>
            </a:pPr>
            <a:endParaRPr lang="en-GB" sz="2000" dirty="0"/>
          </a:p>
        </p:txBody>
      </p:sp>
    </p:spTree>
    <p:extLst>
      <p:ext uri="{BB962C8B-B14F-4D97-AF65-F5344CB8AC3E}">
        <p14:creationId xmlns:p14="http://schemas.microsoft.com/office/powerpoint/2010/main" val="30362508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4D8AEC2-F65F-352E-1646-C1742E49740D}"/>
              </a:ext>
            </a:extLst>
          </p:cNvPr>
          <p:cNvSpPr>
            <a:spLocks noGrp="1"/>
          </p:cNvSpPr>
          <p:nvPr>
            <p:ph type="title"/>
          </p:nvPr>
        </p:nvSpPr>
        <p:spPr>
          <a:xfrm>
            <a:off x="466722" y="586855"/>
            <a:ext cx="3201366" cy="3387497"/>
          </a:xfrm>
        </p:spPr>
        <p:txBody>
          <a:bodyPr anchor="b">
            <a:normAutofit/>
          </a:bodyPr>
          <a:lstStyle/>
          <a:p>
            <a:pPr algn="r"/>
            <a:r>
              <a:rPr lang="en-GB" sz="4000" dirty="0">
                <a:solidFill>
                  <a:srgbClr val="FFFFFF"/>
                </a:solidFill>
              </a:rPr>
              <a:t>The basic principle</a:t>
            </a:r>
          </a:p>
        </p:txBody>
      </p:sp>
      <p:sp>
        <p:nvSpPr>
          <p:cNvPr id="3" name="Content Placeholder 2">
            <a:extLst>
              <a:ext uri="{FF2B5EF4-FFF2-40B4-BE49-F238E27FC236}">
                <a16:creationId xmlns:a16="http://schemas.microsoft.com/office/drawing/2014/main" id="{1C3A00E3-2AA2-403A-61D8-8D811F74515D}"/>
              </a:ext>
            </a:extLst>
          </p:cNvPr>
          <p:cNvSpPr>
            <a:spLocks noGrp="1"/>
          </p:cNvSpPr>
          <p:nvPr>
            <p:ph idx="1"/>
          </p:nvPr>
        </p:nvSpPr>
        <p:spPr>
          <a:xfrm>
            <a:off x="4810259" y="649480"/>
            <a:ext cx="6555347" cy="5546047"/>
          </a:xfrm>
        </p:spPr>
        <p:txBody>
          <a:bodyPr anchor="ctr">
            <a:normAutofit/>
          </a:bodyPr>
          <a:lstStyle/>
          <a:p>
            <a:pPr marL="0" indent="0">
              <a:buNone/>
            </a:pPr>
            <a:br>
              <a:rPr lang="en-HK" sz="3600" dirty="0">
                <a:effectLst/>
                <a:latin typeface="inherit"/>
                <a:ea typeface="Times New Roman" panose="02020603050405020304" pitchFamily="18" charset="0"/>
                <a:cs typeface="Times New Roman" panose="02020603050405020304" pitchFamily="18" charset="0"/>
              </a:rPr>
            </a:br>
            <a:r>
              <a:rPr lang="en-US" sz="3600" dirty="0">
                <a:latin typeface="Calibri" panose="020F0502020204030204" pitchFamily="34" charset="0"/>
                <a:ea typeface="PMingLiU" panose="02020500000000000000" pitchFamily="18" charset="-120"/>
                <a:cs typeface="Calibri" panose="020F0502020204030204" pitchFamily="34" charset="0"/>
              </a:rPr>
              <a:t>AFP’s</a:t>
            </a:r>
            <a:r>
              <a:rPr lang="en-US" sz="3600" dirty="0">
                <a:effectLst/>
                <a:latin typeface="Calibri" panose="020F0502020204030204" pitchFamily="34" charset="0"/>
                <a:ea typeface="PMingLiU" panose="02020500000000000000" pitchFamily="18" charset="-120"/>
                <a:cs typeface="Calibri" panose="020F0502020204030204" pitchFamily="34" charset="0"/>
              </a:rPr>
              <a:t> clients and audience must be confident that its production is the work of its journalists and not a third-party technology such as GenAI. Our role as a news agency is to provide </a:t>
            </a:r>
            <a:r>
              <a:rPr lang="en-US" sz="3600" dirty="0">
                <a:latin typeface="Calibri" panose="020F0502020204030204" pitchFamily="34" charset="0"/>
                <a:ea typeface="PMingLiU" panose="02020500000000000000" pitchFamily="18" charset="-120"/>
                <a:cs typeface="Calibri" panose="020F0502020204030204" pitchFamily="34" charset="0"/>
              </a:rPr>
              <a:t>accurate</a:t>
            </a:r>
            <a:r>
              <a:rPr lang="en-US" sz="3600" dirty="0">
                <a:effectLst/>
                <a:latin typeface="Calibri" panose="020F0502020204030204" pitchFamily="34" charset="0"/>
                <a:ea typeface="PMingLiU" panose="02020500000000000000" pitchFamily="18" charset="-120"/>
                <a:cs typeface="Calibri" panose="020F0502020204030204" pitchFamily="34" charset="0"/>
              </a:rPr>
              <a:t>, verified news.</a:t>
            </a:r>
            <a:endParaRPr lang="en-HK" sz="3600" dirty="0">
              <a:effectLst/>
              <a:latin typeface="Calibri" panose="020F0502020204030204" pitchFamily="34" charset="0"/>
              <a:ea typeface="PMingLiU" panose="02020500000000000000" pitchFamily="18" charset="-120"/>
              <a:cs typeface="Times New Roman" panose="02020603050405020304" pitchFamily="18" charset="0"/>
            </a:endParaRPr>
          </a:p>
          <a:p>
            <a:endParaRPr lang="en-GB" sz="2000" dirty="0"/>
          </a:p>
        </p:txBody>
      </p:sp>
    </p:spTree>
    <p:extLst>
      <p:ext uri="{BB962C8B-B14F-4D97-AF65-F5344CB8AC3E}">
        <p14:creationId xmlns:p14="http://schemas.microsoft.com/office/powerpoint/2010/main" val="3060332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2807474-B46B-F373-E8AE-C303BB136E2E}"/>
              </a:ext>
            </a:extLst>
          </p:cNvPr>
          <p:cNvSpPr>
            <a:spLocks noGrp="1"/>
          </p:cNvSpPr>
          <p:nvPr>
            <p:ph type="title"/>
          </p:nvPr>
        </p:nvSpPr>
        <p:spPr>
          <a:xfrm>
            <a:off x="699713" y="248038"/>
            <a:ext cx="7063721" cy="1159200"/>
          </a:xfrm>
        </p:spPr>
        <p:txBody>
          <a:bodyPr vert="horz" lIns="91440" tIns="45720" rIns="91440" bIns="45720" rtlCol="0" anchor="ctr">
            <a:normAutofit/>
          </a:bodyPr>
          <a:lstStyle/>
          <a:p>
            <a:r>
              <a:rPr lang="en-US" sz="3700" kern="1200">
                <a:solidFill>
                  <a:srgbClr val="FFFFFF"/>
                </a:solidFill>
                <a:latin typeface="+mj-lt"/>
                <a:ea typeface="+mj-ea"/>
                <a:cs typeface="+mj-cs"/>
              </a:rPr>
              <a:t>We updated our ethics code with an entry on AI</a:t>
            </a:r>
          </a:p>
        </p:txBody>
      </p:sp>
      <p:pic>
        <p:nvPicPr>
          <p:cNvPr id="5" name="Content Placeholder 4" descr="A black and white rectangular sign with white text&#10;&#10;Description automatically generated">
            <a:extLst>
              <a:ext uri="{FF2B5EF4-FFF2-40B4-BE49-F238E27FC236}">
                <a16:creationId xmlns:a16="http://schemas.microsoft.com/office/drawing/2014/main" id="{2C7AB95E-6CA4-014A-73F8-90BBA90DEF76}"/>
              </a:ext>
            </a:extLst>
          </p:cNvPr>
          <p:cNvPicPr>
            <a:picLocks noGrp="1" noChangeAspect="1"/>
          </p:cNvPicPr>
          <p:nvPr>
            <p:ph idx="1"/>
          </p:nvPr>
        </p:nvPicPr>
        <p:blipFill>
          <a:blip r:embed="rId2"/>
          <a:stretch>
            <a:fillRect/>
          </a:stretch>
        </p:blipFill>
        <p:spPr>
          <a:xfrm>
            <a:off x="731949" y="1966293"/>
            <a:ext cx="10728100" cy="4452160"/>
          </a:xfrm>
          <a:prstGeom prst="rect">
            <a:avLst/>
          </a:prstGeom>
        </p:spPr>
      </p:pic>
    </p:spTree>
    <p:extLst>
      <p:ext uri="{BB962C8B-B14F-4D97-AF65-F5344CB8AC3E}">
        <p14:creationId xmlns:p14="http://schemas.microsoft.com/office/powerpoint/2010/main" val="26080313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F0DCC097-1DB8-4B6D-85D0-6FBA0E1CA4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E0B58608-23C8-4441-994D-C6823EEE1D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9" cy="2083506"/>
          </a:xfrm>
          <a:custGeom>
            <a:avLst/>
            <a:gdLst>
              <a:gd name="connsiteX0" fmla="*/ 0 w 12191999"/>
              <a:gd name="connsiteY0" fmla="*/ 0 h 2083506"/>
              <a:gd name="connsiteX1" fmla="*/ 9429748 w 12191999"/>
              <a:gd name="connsiteY1" fmla="*/ 0 h 2083506"/>
              <a:gd name="connsiteX2" fmla="*/ 9429748 w 12191999"/>
              <a:gd name="connsiteY2" fmla="*/ 1 h 2083506"/>
              <a:gd name="connsiteX3" fmla="*/ 12191999 w 12191999"/>
              <a:gd name="connsiteY3" fmla="*/ 1 h 2083506"/>
              <a:gd name="connsiteX4" fmla="*/ 12191999 w 12191999"/>
              <a:gd name="connsiteY4" fmla="*/ 1164372 h 2083506"/>
              <a:gd name="connsiteX5" fmla="*/ 12147852 w 12191999"/>
              <a:gd name="connsiteY5" fmla="*/ 1163783 h 2083506"/>
              <a:gd name="connsiteX6" fmla="*/ 11993604 w 12191999"/>
              <a:gd name="connsiteY6" fmla="*/ 1153496 h 2083506"/>
              <a:gd name="connsiteX7" fmla="*/ 11865319 w 12191999"/>
              <a:gd name="connsiteY7" fmla="*/ 1176624 h 2083506"/>
              <a:gd name="connsiteX8" fmla="*/ 11718353 w 12191999"/>
              <a:gd name="connsiteY8" fmla="*/ 1209136 h 2083506"/>
              <a:gd name="connsiteX9" fmla="*/ 11609067 w 12191999"/>
              <a:gd name="connsiteY9" fmla="*/ 1218512 h 2083506"/>
              <a:gd name="connsiteX10" fmla="*/ 11545958 w 12191999"/>
              <a:gd name="connsiteY10" fmla="*/ 1240430 h 2083506"/>
              <a:gd name="connsiteX11" fmla="*/ 11445770 w 12191999"/>
              <a:gd name="connsiteY11" fmla="*/ 1225780 h 2083506"/>
              <a:gd name="connsiteX12" fmla="*/ 11398842 w 12191999"/>
              <a:gd name="connsiteY12" fmla="*/ 1227250 h 2083506"/>
              <a:gd name="connsiteX13" fmla="*/ 11240093 w 12191999"/>
              <a:gd name="connsiteY13" fmla="*/ 1266797 h 2083506"/>
              <a:gd name="connsiteX14" fmla="*/ 11141364 w 12191999"/>
              <a:gd name="connsiteY14" fmla="*/ 1288059 h 2083506"/>
              <a:gd name="connsiteX15" fmla="*/ 11015396 w 12191999"/>
              <a:gd name="connsiteY15" fmla="*/ 1353104 h 2083506"/>
              <a:gd name="connsiteX16" fmla="*/ 10973905 w 12191999"/>
              <a:gd name="connsiteY16" fmla="*/ 1365109 h 2083506"/>
              <a:gd name="connsiteX17" fmla="*/ 10904858 w 12191999"/>
              <a:gd name="connsiteY17" fmla="*/ 1371966 h 2083506"/>
              <a:gd name="connsiteX18" fmla="*/ 10827883 w 12191999"/>
              <a:gd name="connsiteY18" fmla="*/ 1410270 h 2083506"/>
              <a:gd name="connsiteX19" fmla="*/ 10690996 w 12191999"/>
              <a:gd name="connsiteY19" fmla="*/ 1426394 h 2083506"/>
              <a:gd name="connsiteX20" fmla="*/ 10624461 w 12191999"/>
              <a:gd name="connsiteY20" fmla="*/ 1444283 h 2083506"/>
              <a:gd name="connsiteX21" fmla="*/ 10517208 w 12191999"/>
              <a:gd name="connsiteY21" fmla="*/ 1478947 h 2083506"/>
              <a:gd name="connsiteX22" fmla="*/ 10497937 w 12191999"/>
              <a:gd name="connsiteY22" fmla="*/ 1469831 h 2083506"/>
              <a:gd name="connsiteX23" fmla="*/ 10471201 w 12191999"/>
              <a:gd name="connsiteY23" fmla="*/ 1486037 h 2083506"/>
              <a:gd name="connsiteX24" fmla="*/ 10448263 w 12191999"/>
              <a:gd name="connsiteY24" fmla="*/ 1478223 h 2083506"/>
              <a:gd name="connsiteX25" fmla="*/ 10388089 w 12191999"/>
              <a:gd name="connsiteY25" fmla="*/ 1507175 h 2083506"/>
              <a:gd name="connsiteX26" fmla="*/ 10333720 w 12191999"/>
              <a:gd name="connsiteY26" fmla="*/ 1515848 h 2083506"/>
              <a:gd name="connsiteX27" fmla="*/ 10104338 w 12191999"/>
              <a:gd name="connsiteY27" fmla="*/ 1569424 h 2083506"/>
              <a:gd name="connsiteX28" fmla="*/ 9910445 w 12191999"/>
              <a:gd name="connsiteY28" fmla="*/ 1632275 h 2083506"/>
              <a:gd name="connsiteX29" fmla="*/ 9770872 w 12191999"/>
              <a:gd name="connsiteY29" fmla="*/ 1688088 h 2083506"/>
              <a:gd name="connsiteX30" fmla="*/ 9733849 w 12191999"/>
              <a:gd name="connsiteY30" fmla="*/ 1700034 h 2083506"/>
              <a:gd name="connsiteX31" fmla="*/ 9703714 w 12191999"/>
              <a:gd name="connsiteY31" fmla="*/ 1730093 h 2083506"/>
              <a:gd name="connsiteX32" fmla="*/ 9698351 w 12191999"/>
              <a:gd name="connsiteY32" fmla="*/ 1730377 h 2083506"/>
              <a:gd name="connsiteX33" fmla="*/ 9632895 w 12191999"/>
              <a:gd name="connsiteY33" fmla="*/ 1736363 h 2083506"/>
              <a:gd name="connsiteX34" fmla="*/ 9569107 w 12191999"/>
              <a:gd name="connsiteY34" fmla="*/ 1741010 h 2083506"/>
              <a:gd name="connsiteX35" fmla="*/ 9536451 w 12191999"/>
              <a:gd name="connsiteY35" fmla="*/ 1755120 h 2083506"/>
              <a:gd name="connsiteX36" fmla="*/ 9529385 w 12191999"/>
              <a:gd name="connsiteY36" fmla="*/ 1757515 h 2083506"/>
              <a:gd name="connsiteX37" fmla="*/ 9498527 w 12191999"/>
              <a:gd name="connsiteY37" fmla="*/ 1753117 h 2083506"/>
              <a:gd name="connsiteX38" fmla="*/ 9436642 w 12191999"/>
              <a:gd name="connsiteY38" fmla="*/ 1755478 h 2083506"/>
              <a:gd name="connsiteX39" fmla="*/ 9429748 w 12191999"/>
              <a:gd name="connsiteY39" fmla="*/ 1756317 h 2083506"/>
              <a:gd name="connsiteX40" fmla="*/ 9429748 w 12191999"/>
              <a:gd name="connsiteY40" fmla="*/ 1768745 h 2083506"/>
              <a:gd name="connsiteX41" fmla="*/ 9425802 w 12191999"/>
              <a:gd name="connsiteY41" fmla="*/ 1769273 h 2083506"/>
              <a:gd name="connsiteX42" fmla="*/ 9349763 w 12191999"/>
              <a:gd name="connsiteY42" fmla="*/ 1776107 h 2083506"/>
              <a:gd name="connsiteX43" fmla="*/ 9256503 w 12191999"/>
              <a:gd name="connsiteY43" fmla="*/ 1800699 h 2083506"/>
              <a:gd name="connsiteX44" fmla="*/ 9222873 w 12191999"/>
              <a:gd name="connsiteY44" fmla="*/ 1803003 h 2083506"/>
              <a:gd name="connsiteX45" fmla="*/ 9224095 w 12191999"/>
              <a:gd name="connsiteY45" fmla="*/ 1807355 h 2083506"/>
              <a:gd name="connsiteX46" fmla="*/ 9211603 w 12191999"/>
              <a:gd name="connsiteY46" fmla="*/ 1807675 h 2083506"/>
              <a:gd name="connsiteX47" fmla="*/ 9183719 w 12191999"/>
              <a:gd name="connsiteY47" fmla="*/ 1807781 h 2083506"/>
              <a:gd name="connsiteX48" fmla="*/ 9100221 w 12191999"/>
              <a:gd name="connsiteY48" fmla="*/ 1808989 h 2083506"/>
              <a:gd name="connsiteX49" fmla="*/ 9077439 w 12191999"/>
              <a:gd name="connsiteY49" fmla="*/ 1817333 h 2083506"/>
              <a:gd name="connsiteX50" fmla="*/ 9055889 w 12191999"/>
              <a:gd name="connsiteY50" fmla="*/ 1817464 h 2083506"/>
              <a:gd name="connsiteX51" fmla="*/ 8930912 w 12191999"/>
              <a:gd name="connsiteY51" fmla="*/ 1828648 h 2083506"/>
              <a:gd name="connsiteX52" fmla="*/ 8913729 w 12191999"/>
              <a:gd name="connsiteY52" fmla="*/ 1829483 h 2083506"/>
              <a:gd name="connsiteX53" fmla="*/ 8904423 w 12191999"/>
              <a:gd name="connsiteY53" fmla="*/ 1833234 h 2083506"/>
              <a:gd name="connsiteX54" fmla="*/ 8871099 w 12191999"/>
              <a:gd name="connsiteY54" fmla="*/ 1833979 h 2083506"/>
              <a:gd name="connsiteX55" fmla="*/ 8869557 w 12191999"/>
              <a:gd name="connsiteY55" fmla="*/ 1836113 h 2083506"/>
              <a:gd name="connsiteX56" fmla="*/ 8760021 w 12191999"/>
              <a:gd name="connsiteY56" fmla="*/ 1854442 h 2083506"/>
              <a:gd name="connsiteX57" fmla="*/ 8741254 w 12191999"/>
              <a:gd name="connsiteY57" fmla="*/ 1857469 h 2083506"/>
              <a:gd name="connsiteX58" fmla="*/ 8725039 w 12191999"/>
              <a:gd name="connsiteY58" fmla="*/ 1856552 h 2083506"/>
              <a:gd name="connsiteX59" fmla="*/ 8635265 w 12191999"/>
              <a:gd name="connsiteY59" fmla="*/ 1859168 h 2083506"/>
              <a:gd name="connsiteX60" fmla="*/ 8613911 w 12191999"/>
              <a:gd name="connsiteY60" fmla="*/ 1857561 h 2083506"/>
              <a:gd name="connsiteX61" fmla="*/ 8604931 w 12191999"/>
              <a:gd name="connsiteY61" fmla="*/ 1854170 h 2083506"/>
              <a:gd name="connsiteX62" fmla="*/ 8570171 w 12191999"/>
              <a:gd name="connsiteY62" fmla="*/ 1860579 h 2083506"/>
              <a:gd name="connsiteX63" fmla="*/ 8516537 w 12191999"/>
              <a:gd name="connsiteY63" fmla="*/ 1864971 h 2083506"/>
              <a:gd name="connsiteX64" fmla="*/ 8491046 w 12191999"/>
              <a:gd name="connsiteY64" fmla="*/ 1868141 h 2083506"/>
              <a:gd name="connsiteX65" fmla="*/ 8470478 w 12191999"/>
              <a:gd name="connsiteY65" fmla="*/ 1866216 h 2083506"/>
              <a:gd name="connsiteX66" fmla="*/ 8353433 w 12191999"/>
              <a:gd name="connsiteY66" fmla="*/ 1865729 h 2083506"/>
              <a:gd name="connsiteX67" fmla="*/ 8347675 w 12191999"/>
              <a:gd name="connsiteY67" fmla="*/ 1865075 h 2083506"/>
              <a:gd name="connsiteX68" fmla="*/ 8343939 w 12191999"/>
              <a:gd name="connsiteY68" fmla="*/ 1865677 h 2083506"/>
              <a:gd name="connsiteX69" fmla="*/ 8221566 w 12191999"/>
              <a:gd name="connsiteY69" fmla="*/ 1881148 h 2083506"/>
              <a:gd name="connsiteX70" fmla="*/ 8066095 w 12191999"/>
              <a:gd name="connsiteY70" fmla="*/ 1919902 h 2083506"/>
              <a:gd name="connsiteX71" fmla="*/ 8044849 w 12191999"/>
              <a:gd name="connsiteY71" fmla="*/ 1916308 h 2083506"/>
              <a:gd name="connsiteX72" fmla="*/ 8041142 w 12191999"/>
              <a:gd name="connsiteY72" fmla="*/ 1915506 h 2083506"/>
              <a:gd name="connsiteX73" fmla="*/ 8022159 w 12191999"/>
              <a:gd name="connsiteY73" fmla="*/ 1911521 h 2083506"/>
              <a:gd name="connsiteX74" fmla="*/ 7944932 w 12191999"/>
              <a:gd name="connsiteY74" fmla="*/ 1917265 h 2083506"/>
              <a:gd name="connsiteX75" fmla="*/ 7879011 w 12191999"/>
              <a:gd name="connsiteY75" fmla="*/ 1928570 h 2083506"/>
              <a:gd name="connsiteX76" fmla="*/ 7865529 w 12191999"/>
              <a:gd name="connsiteY76" fmla="*/ 1934399 h 2083506"/>
              <a:gd name="connsiteX77" fmla="*/ 7774801 w 12191999"/>
              <a:gd name="connsiteY77" fmla="*/ 1947969 h 2083506"/>
              <a:gd name="connsiteX78" fmla="*/ 7748398 w 12191999"/>
              <a:gd name="connsiteY78" fmla="*/ 1955982 h 2083506"/>
              <a:gd name="connsiteX79" fmla="*/ 7740684 w 12191999"/>
              <a:gd name="connsiteY79" fmla="*/ 1955717 h 2083506"/>
              <a:gd name="connsiteX80" fmla="*/ 7712976 w 12191999"/>
              <a:gd name="connsiteY80" fmla="*/ 1960442 h 2083506"/>
              <a:gd name="connsiteX81" fmla="*/ 7699956 w 12191999"/>
              <a:gd name="connsiteY81" fmla="*/ 1966104 h 2083506"/>
              <a:gd name="connsiteX82" fmla="*/ 7684158 w 12191999"/>
              <a:gd name="connsiteY82" fmla="*/ 1962927 h 2083506"/>
              <a:gd name="connsiteX83" fmla="*/ 7643109 w 12191999"/>
              <a:gd name="connsiteY83" fmla="*/ 1964400 h 2083506"/>
              <a:gd name="connsiteX84" fmla="*/ 7630180 w 12191999"/>
              <a:gd name="connsiteY84" fmla="*/ 1970266 h 2083506"/>
              <a:gd name="connsiteX85" fmla="*/ 7609131 w 12191999"/>
              <a:gd name="connsiteY85" fmla="*/ 1971774 h 2083506"/>
              <a:gd name="connsiteX86" fmla="*/ 7555555 w 12191999"/>
              <a:gd name="connsiteY86" fmla="*/ 1969491 h 2083506"/>
              <a:gd name="connsiteX87" fmla="*/ 7520919 w 12191999"/>
              <a:gd name="connsiteY87" fmla="*/ 1970177 h 2083506"/>
              <a:gd name="connsiteX88" fmla="*/ 7456258 w 12191999"/>
              <a:gd name="connsiteY88" fmla="*/ 1960468 h 2083506"/>
              <a:gd name="connsiteX89" fmla="*/ 7393047 w 12191999"/>
              <a:gd name="connsiteY89" fmla="*/ 1952408 h 2083506"/>
              <a:gd name="connsiteX90" fmla="*/ 7199912 w 12191999"/>
              <a:gd name="connsiteY90" fmla="*/ 1959913 h 2083506"/>
              <a:gd name="connsiteX91" fmla="*/ 7146774 w 12191999"/>
              <a:gd name="connsiteY91" fmla="*/ 1956641 h 2083506"/>
              <a:gd name="connsiteX92" fmla="*/ 7122244 w 12191999"/>
              <a:gd name="connsiteY92" fmla="*/ 1953891 h 2083506"/>
              <a:gd name="connsiteX93" fmla="*/ 7032241 w 12191999"/>
              <a:gd name="connsiteY93" fmla="*/ 1962723 h 2083506"/>
              <a:gd name="connsiteX94" fmla="*/ 6941492 w 12191999"/>
              <a:gd name="connsiteY94" fmla="*/ 1976868 h 2083506"/>
              <a:gd name="connsiteX95" fmla="*/ 6906514 w 12191999"/>
              <a:gd name="connsiteY95" fmla="*/ 1968589 h 2083506"/>
              <a:gd name="connsiteX96" fmla="*/ 6826395 w 12191999"/>
              <a:gd name="connsiteY96" fmla="*/ 1974141 h 2083506"/>
              <a:gd name="connsiteX97" fmla="*/ 6716431 w 12191999"/>
              <a:gd name="connsiteY97" fmla="*/ 2004297 h 2083506"/>
              <a:gd name="connsiteX98" fmla="*/ 6569607 w 12191999"/>
              <a:gd name="connsiteY98" fmla="*/ 2015496 h 2083506"/>
              <a:gd name="connsiteX99" fmla="*/ 6561430 w 12191999"/>
              <a:gd name="connsiteY99" fmla="*/ 2020996 h 2083506"/>
              <a:gd name="connsiteX100" fmla="*/ 6549371 w 12191999"/>
              <a:gd name="connsiteY100" fmla="*/ 2024747 h 2083506"/>
              <a:gd name="connsiteX101" fmla="*/ 6547040 w 12191999"/>
              <a:gd name="connsiteY101" fmla="*/ 2024474 h 2083506"/>
              <a:gd name="connsiteX102" fmla="*/ 6530482 w 12191999"/>
              <a:gd name="connsiteY102" fmla="*/ 2026659 h 2083506"/>
              <a:gd name="connsiteX103" fmla="*/ 6528565 w 12191999"/>
              <a:gd name="connsiteY103" fmla="*/ 2028600 h 2083506"/>
              <a:gd name="connsiteX104" fmla="*/ 6517741 w 12191999"/>
              <a:gd name="connsiteY104" fmla="*/ 2030558 h 2083506"/>
              <a:gd name="connsiteX105" fmla="*/ 6497855 w 12191999"/>
              <a:gd name="connsiteY105" fmla="*/ 2035650 h 2083506"/>
              <a:gd name="connsiteX106" fmla="*/ 6492785 w 12191999"/>
              <a:gd name="connsiteY106" fmla="*/ 2035444 h 2083506"/>
              <a:gd name="connsiteX107" fmla="*/ 6460692 w 12191999"/>
              <a:gd name="connsiteY107" fmla="*/ 2041321 h 2083506"/>
              <a:gd name="connsiteX108" fmla="*/ 6459609 w 12191999"/>
              <a:gd name="connsiteY108" fmla="*/ 2040851 h 2083506"/>
              <a:gd name="connsiteX109" fmla="*/ 6447765 w 12191999"/>
              <a:gd name="connsiteY109" fmla="*/ 2040102 h 2083506"/>
              <a:gd name="connsiteX110" fmla="*/ 6426590 w 12191999"/>
              <a:gd name="connsiteY110" fmla="*/ 2039928 h 2083506"/>
              <a:gd name="connsiteX111" fmla="*/ 6401693 w 12191999"/>
              <a:gd name="connsiteY111" fmla="*/ 2033537 h 2083506"/>
              <a:gd name="connsiteX112" fmla="*/ 6387141 w 12191999"/>
              <a:gd name="connsiteY112" fmla="*/ 2033161 h 2083506"/>
              <a:gd name="connsiteX113" fmla="*/ 6357846 w 12191999"/>
              <a:gd name="connsiteY113" fmla="*/ 2036782 h 2083506"/>
              <a:gd name="connsiteX114" fmla="*/ 6342914 w 12191999"/>
              <a:gd name="connsiteY114" fmla="*/ 2037585 h 2083506"/>
              <a:gd name="connsiteX115" fmla="*/ 6336300 w 12191999"/>
              <a:gd name="connsiteY115" fmla="*/ 2038781 h 2083506"/>
              <a:gd name="connsiteX116" fmla="*/ 6317178 w 12191999"/>
              <a:gd name="connsiteY116" fmla="*/ 2038968 h 2083506"/>
              <a:gd name="connsiteX117" fmla="*/ 6161427 w 12191999"/>
              <a:gd name="connsiteY117" fmla="*/ 2047338 h 2083506"/>
              <a:gd name="connsiteX118" fmla="*/ 6097339 w 12191999"/>
              <a:gd name="connsiteY118" fmla="*/ 2082438 h 2083506"/>
              <a:gd name="connsiteX119" fmla="*/ 6079059 w 12191999"/>
              <a:gd name="connsiteY119" fmla="*/ 2081299 h 2083506"/>
              <a:gd name="connsiteX120" fmla="*/ 5998439 w 12191999"/>
              <a:gd name="connsiteY120" fmla="*/ 2070958 h 2083506"/>
              <a:gd name="connsiteX121" fmla="*/ 5904290 w 12191999"/>
              <a:gd name="connsiteY121" fmla="*/ 2070255 h 2083506"/>
              <a:gd name="connsiteX122" fmla="*/ 5814867 w 12191999"/>
              <a:gd name="connsiteY122" fmla="*/ 2079032 h 2083506"/>
              <a:gd name="connsiteX123" fmla="*/ 5725743 w 12191999"/>
              <a:gd name="connsiteY123" fmla="*/ 2070558 h 2083506"/>
              <a:gd name="connsiteX124" fmla="*/ 5650546 w 12191999"/>
              <a:gd name="connsiteY124" fmla="*/ 2052412 h 2083506"/>
              <a:gd name="connsiteX125" fmla="*/ 5581284 w 12191999"/>
              <a:gd name="connsiteY125" fmla="*/ 2023175 h 2083506"/>
              <a:gd name="connsiteX126" fmla="*/ 5572593 w 12191999"/>
              <a:gd name="connsiteY126" fmla="*/ 2018391 h 2083506"/>
              <a:gd name="connsiteX127" fmla="*/ 5548580 w 12191999"/>
              <a:gd name="connsiteY127" fmla="*/ 2016951 h 2083506"/>
              <a:gd name="connsiteX128" fmla="*/ 5471173 w 12191999"/>
              <a:gd name="connsiteY128" fmla="*/ 2018786 h 2083506"/>
              <a:gd name="connsiteX129" fmla="*/ 5340320 w 12191999"/>
              <a:gd name="connsiteY129" fmla="*/ 2037611 h 2083506"/>
              <a:gd name="connsiteX130" fmla="*/ 5254376 w 12191999"/>
              <a:gd name="connsiteY130" fmla="*/ 2042928 h 2083506"/>
              <a:gd name="connsiteX131" fmla="*/ 5258035 w 12191999"/>
              <a:gd name="connsiteY131" fmla="*/ 2035649 h 2083506"/>
              <a:gd name="connsiteX132" fmla="*/ 5230622 w 12191999"/>
              <a:gd name="connsiteY132" fmla="*/ 2024576 h 2083506"/>
              <a:gd name="connsiteX133" fmla="*/ 5026203 w 12191999"/>
              <a:gd name="connsiteY133" fmla="*/ 2030162 h 2083506"/>
              <a:gd name="connsiteX134" fmla="*/ 4973988 w 12191999"/>
              <a:gd name="connsiteY134" fmla="*/ 2026668 h 2083506"/>
              <a:gd name="connsiteX135" fmla="*/ 4928030 w 12191999"/>
              <a:gd name="connsiteY135" fmla="*/ 2033642 h 2083506"/>
              <a:gd name="connsiteX136" fmla="*/ 4908970 w 12191999"/>
              <a:gd name="connsiteY136" fmla="*/ 2030033 h 2083506"/>
              <a:gd name="connsiteX137" fmla="*/ 4905679 w 12191999"/>
              <a:gd name="connsiteY137" fmla="*/ 2029300 h 2083506"/>
              <a:gd name="connsiteX138" fmla="*/ 4892525 w 12191999"/>
              <a:gd name="connsiteY138" fmla="*/ 2028768 h 2083506"/>
              <a:gd name="connsiteX139" fmla="*/ 4888818 w 12191999"/>
              <a:gd name="connsiteY139" fmla="*/ 2025619 h 2083506"/>
              <a:gd name="connsiteX140" fmla="*/ 4869018 w 12191999"/>
              <a:gd name="connsiteY140" fmla="*/ 2022668 h 2083506"/>
              <a:gd name="connsiteX141" fmla="*/ 4844804 w 12191999"/>
              <a:gd name="connsiteY141" fmla="*/ 2022527 h 2083506"/>
              <a:gd name="connsiteX142" fmla="*/ 4758778 w 12191999"/>
              <a:gd name="connsiteY142" fmla="*/ 2021694 h 2083506"/>
              <a:gd name="connsiteX143" fmla="*/ 4744748 w 12191999"/>
              <a:gd name="connsiteY143" fmla="*/ 2023396 h 2083506"/>
              <a:gd name="connsiteX144" fmla="*/ 4698956 w 12191999"/>
              <a:gd name="connsiteY144" fmla="*/ 2020558 h 2083506"/>
              <a:gd name="connsiteX145" fmla="*/ 4658147 w 12191999"/>
              <a:gd name="connsiteY145" fmla="*/ 2019920 h 2083506"/>
              <a:gd name="connsiteX146" fmla="*/ 4631706 w 12191999"/>
              <a:gd name="connsiteY146" fmla="*/ 2021274 h 2083506"/>
              <a:gd name="connsiteX147" fmla="*/ 4624776 w 12191999"/>
              <a:gd name="connsiteY147" fmla="*/ 2020152 h 2083506"/>
              <a:gd name="connsiteX148" fmla="*/ 4598150 w 12191999"/>
              <a:gd name="connsiteY148" fmla="*/ 2019429 h 2083506"/>
              <a:gd name="connsiteX149" fmla="*/ 4584588 w 12191999"/>
              <a:gd name="connsiteY149" fmla="*/ 2021092 h 2083506"/>
              <a:gd name="connsiteX150" fmla="*/ 4571203 w 12191999"/>
              <a:gd name="connsiteY150" fmla="*/ 2017263 h 2083506"/>
              <a:gd name="connsiteX151" fmla="*/ 4567930 w 12191999"/>
              <a:gd name="connsiteY151" fmla="*/ 2014458 h 2083506"/>
              <a:gd name="connsiteX152" fmla="*/ 4548984 w 12191999"/>
              <a:gd name="connsiteY152" fmla="*/ 2015717 h 2083506"/>
              <a:gd name="connsiteX153" fmla="*/ 4533451 w 12191999"/>
              <a:gd name="connsiteY153" fmla="*/ 2012976 h 2083506"/>
              <a:gd name="connsiteX154" fmla="*/ 4519910 w 12191999"/>
              <a:gd name="connsiteY154" fmla="*/ 2014768 h 2083506"/>
              <a:gd name="connsiteX155" fmla="*/ 4514290 w 12191999"/>
              <a:gd name="connsiteY155" fmla="*/ 2014364 h 2083506"/>
              <a:gd name="connsiteX156" fmla="*/ 4500320 w 12191999"/>
              <a:gd name="connsiteY156" fmla="*/ 2013007 h 2083506"/>
              <a:gd name="connsiteX157" fmla="*/ 4476219 w 12191999"/>
              <a:gd name="connsiteY157" fmla="*/ 2009993 h 2083506"/>
              <a:gd name="connsiteX158" fmla="*/ 4468701 w 12191999"/>
              <a:gd name="connsiteY158" fmla="*/ 2009574 h 2083506"/>
              <a:gd name="connsiteX159" fmla="*/ 4452333 w 12191999"/>
              <a:gd name="connsiteY159" fmla="*/ 2004964 h 2083506"/>
              <a:gd name="connsiteX160" fmla="*/ 4420644 w 12191999"/>
              <a:gd name="connsiteY160" fmla="*/ 2001021 h 2083506"/>
              <a:gd name="connsiteX161" fmla="*/ 4364856 w 12191999"/>
              <a:gd name="connsiteY161" fmla="*/ 1987267 h 2083506"/>
              <a:gd name="connsiteX162" fmla="*/ 4332062 w 12191999"/>
              <a:gd name="connsiteY162" fmla="*/ 1980703 h 2083506"/>
              <a:gd name="connsiteX163" fmla="*/ 4309876 w 12191999"/>
              <a:gd name="connsiteY163" fmla="*/ 1974653 h 2083506"/>
              <a:gd name="connsiteX164" fmla="*/ 4244391 w 12191999"/>
              <a:gd name="connsiteY164" fmla="*/ 1966109 h 2083506"/>
              <a:gd name="connsiteX165" fmla="*/ 4132071 w 12191999"/>
              <a:gd name="connsiteY165" fmla="*/ 1954813 h 2083506"/>
              <a:gd name="connsiteX166" fmla="*/ 4109069 w 12191999"/>
              <a:gd name="connsiteY166" fmla="*/ 1951778 h 2083506"/>
              <a:gd name="connsiteX167" fmla="*/ 4092908 w 12191999"/>
              <a:gd name="connsiteY167" fmla="*/ 1946662 h 2083506"/>
              <a:gd name="connsiteX168" fmla="*/ 4092306 w 12191999"/>
              <a:gd name="connsiteY168" fmla="*/ 1943291 h 2083506"/>
              <a:gd name="connsiteX169" fmla="*/ 4080234 w 12191999"/>
              <a:gd name="connsiteY169" fmla="*/ 1941219 h 2083506"/>
              <a:gd name="connsiteX170" fmla="*/ 4077778 w 12191999"/>
              <a:gd name="connsiteY170" fmla="*/ 1940145 h 2083506"/>
              <a:gd name="connsiteX171" fmla="*/ 4062936 w 12191999"/>
              <a:gd name="connsiteY171" fmla="*/ 1934506 h 2083506"/>
              <a:gd name="connsiteX172" fmla="*/ 4012506 w 12191999"/>
              <a:gd name="connsiteY172" fmla="*/ 1935475 h 2083506"/>
              <a:gd name="connsiteX173" fmla="*/ 3965880 w 12191999"/>
              <a:gd name="connsiteY173" fmla="*/ 1925968 h 2083506"/>
              <a:gd name="connsiteX174" fmla="*/ 3765338 w 12191999"/>
              <a:gd name="connsiteY174" fmla="*/ 1906649 h 2083506"/>
              <a:gd name="connsiteX175" fmla="*/ 3749493 w 12191999"/>
              <a:gd name="connsiteY175" fmla="*/ 1893071 h 2083506"/>
              <a:gd name="connsiteX176" fmla="*/ 3672704 w 12191999"/>
              <a:gd name="connsiteY176" fmla="*/ 1881383 h 2083506"/>
              <a:gd name="connsiteX177" fmla="*/ 3530082 w 12191999"/>
              <a:gd name="connsiteY177" fmla="*/ 1883187 h 2083506"/>
              <a:gd name="connsiteX178" fmla="*/ 3387664 w 12191999"/>
              <a:gd name="connsiteY178" fmla="*/ 1862579 h 2083506"/>
              <a:gd name="connsiteX179" fmla="*/ 3371681 w 12191999"/>
              <a:gd name="connsiteY179" fmla="*/ 1865293 h 2083506"/>
              <a:gd name="connsiteX180" fmla="*/ 3355305 w 12191999"/>
              <a:gd name="connsiteY180" fmla="*/ 1865842 h 2083506"/>
              <a:gd name="connsiteX181" fmla="*/ 3353790 w 12191999"/>
              <a:gd name="connsiteY181" fmla="*/ 1865158 h 2083506"/>
              <a:gd name="connsiteX182" fmla="*/ 3336210 w 12191999"/>
              <a:gd name="connsiteY182" fmla="*/ 1863564 h 2083506"/>
              <a:gd name="connsiteX183" fmla="*/ 3331381 w 12191999"/>
              <a:gd name="connsiteY183" fmla="*/ 1864716 h 2083506"/>
              <a:gd name="connsiteX184" fmla="*/ 3319012 w 12191999"/>
              <a:gd name="connsiteY184" fmla="*/ 1864093 h 2083506"/>
              <a:gd name="connsiteX185" fmla="*/ 3293818 w 12191999"/>
              <a:gd name="connsiteY185" fmla="*/ 1864135 h 2083506"/>
              <a:gd name="connsiteX186" fmla="*/ 3289881 w 12191999"/>
              <a:gd name="connsiteY186" fmla="*/ 1862954 h 2083506"/>
              <a:gd name="connsiteX187" fmla="*/ 3253090 w 12191999"/>
              <a:gd name="connsiteY187" fmla="*/ 1861164 h 2083506"/>
              <a:gd name="connsiteX188" fmla="*/ 3252949 w 12191999"/>
              <a:gd name="connsiteY188" fmla="*/ 1860574 h 2083506"/>
              <a:gd name="connsiteX189" fmla="*/ 3244187 w 12191999"/>
              <a:gd name="connsiteY189" fmla="*/ 1857604 h 2083506"/>
              <a:gd name="connsiteX190" fmla="*/ 3246570 w 12191999"/>
              <a:gd name="connsiteY190" fmla="*/ 1852946 h 2083506"/>
              <a:gd name="connsiteX191" fmla="*/ 3237810 w 12191999"/>
              <a:gd name="connsiteY191" fmla="*/ 1853064 h 2083506"/>
              <a:gd name="connsiteX192" fmla="*/ 3230822 w 12191999"/>
              <a:gd name="connsiteY192" fmla="*/ 1855474 h 2083506"/>
              <a:gd name="connsiteX193" fmla="*/ 3136549 w 12191999"/>
              <a:gd name="connsiteY193" fmla="*/ 1874037 h 2083506"/>
              <a:gd name="connsiteX194" fmla="*/ 2845754 w 12191999"/>
              <a:gd name="connsiteY194" fmla="*/ 1910932 h 2083506"/>
              <a:gd name="connsiteX195" fmla="*/ 2786878 w 12191999"/>
              <a:gd name="connsiteY195" fmla="*/ 1917162 h 2083506"/>
              <a:gd name="connsiteX196" fmla="*/ 2725298 w 12191999"/>
              <a:gd name="connsiteY196" fmla="*/ 1912340 h 2083506"/>
              <a:gd name="connsiteX197" fmla="*/ 2697754 w 12191999"/>
              <a:gd name="connsiteY197" fmla="*/ 1914863 h 2083506"/>
              <a:gd name="connsiteX198" fmla="*/ 2568063 w 12191999"/>
              <a:gd name="connsiteY198" fmla="*/ 1936283 h 2083506"/>
              <a:gd name="connsiteX199" fmla="*/ 2489784 w 12191999"/>
              <a:gd name="connsiteY199" fmla="*/ 1943720 h 2083506"/>
              <a:gd name="connsiteX200" fmla="*/ 2458978 w 12191999"/>
              <a:gd name="connsiteY200" fmla="*/ 1938095 h 2083506"/>
              <a:gd name="connsiteX201" fmla="*/ 2318712 w 12191999"/>
              <a:gd name="connsiteY201" fmla="*/ 1934474 h 2083506"/>
              <a:gd name="connsiteX202" fmla="*/ 2268709 w 12191999"/>
              <a:gd name="connsiteY202" fmla="*/ 1940521 h 2083506"/>
              <a:gd name="connsiteX203" fmla="*/ 2264080 w 12191999"/>
              <a:gd name="connsiteY203" fmla="*/ 1941232 h 2083506"/>
              <a:gd name="connsiteX204" fmla="*/ 2254684 w 12191999"/>
              <a:gd name="connsiteY204" fmla="*/ 1943524 h 2083506"/>
              <a:gd name="connsiteX205" fmla="*/ 2252523 w 12191999"/>
              <a:gd name="connsiteY205" fmla="*/ 1943004 h 2083506"/>
              <a:gd name="connsiteX206" fmla="*/ 2173350 w 12191999"/>
              <a:gd name="connsiteY206" fmla="*/ 1929202 h 2083506"/>
              <a:gd name="connsiteX207" fmla="*/ 2155266 w 12191999"/>
              <a:gd name="connsiteY207" fmla="*/ 1920267 h 2083506"/>
              <a:gd name="connsiteX208" fmla="*/ 2091013 w 12191999"/>
              <a:gd name="connsiteY208" fmla="*/ 1914631 h 2083506"/>
              <a:gd name="connsiteX209" fmla="*/ 2030712 w 12191999"/>
              <a:gd name="connsiteY209" fmla="*/ 1897690 h 2083506"/>
              <a:gd name="connsiteX210" fmla="*/ 1908838 w 12191999"/>
              <a:gd name="connsiteY210" fmla="*/ 1892222 h 2083506"/>
              <a:gd name="connsiteX211" fmla="*/ 1877796 w 12191999"/>
              <a:gd name="connsiteY211" fmla="*/ 1883887 h 2083506"/>
              <a:gd name="connsiteX212" fmla="*/ 1875824 w 12191999"/>
              <a:gd name="connsiteY212" fmla="*/ 1879265 h 2083506"/>
              <a:gd name="connsiteX213" fmla="*/ 1823048 w 12191999"/>
              <a:gd name="connsiteY213" fmla="*/ 1881064 h 2083506"/>
              <a:gd name="connsiteX214" fmla="*/ 1765736 w 12191999"/>
              <a:gd name="connsiteY214" fmla="*/ 1856578 h 2083506"/>
              <a:gd name="connsiteX215" fmla="*/ 1725669 w 12191999"/>
              <a:gd name="connsiteY215" fmla="*/ 1833744 h 2083506"/>
              <a:gd name="connsiteX216" fmla="*/ 1725216 w 12191999"/>
              <a:gd name="connsiteY216" fmla="*/ 1829447 h 2083506"/>
              <a:gd name="connsiteX217" fmla="*/ 1721485 w 12191999"/>
              <a:gd name="connsiteY217" fmla="*/ 1828960 h 2083506"/>
              <a:gd name="connsiteX218" fmla="*/ 1717786 w 12191999"/>
              <a:gd name="connsiteY218" fmla="*/ 1832224 h 2083506"/>
              <a:gd name="connsiteX219" fmla="*/ 1689907 w 12191999"/>
              <a:gd name="connsiteY219" fmla="*/ 1825425 h 2083506"/>
              <a:gd name="connsiteX220" fmla="*/ 1688093 w 12191999"/>
              <a:gd name="connsiteY220" fmla="*/ 1817391 h 2083506"/>
              <a:gd name="connsiteX221" fmla="*/ 1496789 w 12191999"/>
              <a:gd name="connsiteY221" fmla="*/ 1805297 h 2083506"/>
              <a:gd name="connsiteX222" fmla="*/ 1392839 w 12191999"/>
              <a:gd name="connsiteY222" fmla="*/ 1758649 h 2083506"/>
              <a:gd name="connsiteX223" fmla="*/ 1360872 w 12191999"/>
              <a:gd name="connsiteY223" fmla="*/ 1752441 h 2083506"/>
              <a:gd name="connsiteX224" fmla="*/ 1313885 w 12191999"/>
              <a:gd name="connsiteY224" fmla="*/ 1731785 h 2083506"/>
              <a:gd name="connsiteX225" fmla="*/ 1247665 w 12191999"/>
              <a:gd name="connsiteY225" fmla="*/ 1727765 h 2083506"/>
              <a:gd name="connsiteX226" fmla="*/ 1196850 w 12191999"/>
              <a:gd name="connsiteY226" fmla="*/ 1729622 h 2083506"/>
              <a:gd name="connsiteX227" fmla="*/ 1168728 w 12191999"/>
              <a:gd name="connsiteY227" fmla="*/ 1728550 h 2083506"/>
              <a:gd name="connsiteX228" fmla="*/ 1096918 w 12191999"/>
              <a:gd name="connsiteY228" fmla="*/ 1721485 h 2083506"/>
              <a:gd name="connsiteX229" fmla="*/ 1094082 w 12191999"/>
              <a:gd name="connsiteY229" fmla="*/ 1720113 h 2083506"/>
              <a:gd name="connsiteX230" fmla="*/ 1040782 w 12191999"/>
              <a:gd name="connsiteY230" fmla="*/ 1721762 h 2083506"/>
              <a:gd name="connsiteX231" fmla="*/ 955980 w 12191999"/>
              <a:gd name="connsiteY231" fmla="*/ 1719289 h 2083506"/>
              <a:gd name="connsiteX232" fmla="*/ 926108 w 12191999"/>
              <a:gd name="connsiteY232" fmla="*/ 1715917 h 2083506"/>
              <a:gd name="connsiteX233" fmla="*/ 876049 w 12191999"/>
              <a:gd name="connsiteY233" fmla="*/ 1710422 h 2083506"/>
              <a:gd name="connsiteX234" fmla="*/ 839194 w 12191999"/>
              <a:gd name="connsiteY234" fmla="*/ 1700176 h 2083506"/>
              <a:gd name="connsiteX235" fmla="*/ 797112 w 12191999"/>
              <a:gd name="connsiteY235" fmla="*/ 1698014 h 2083506"/>
              <a:gd name="connsiteX236" fmla="*/ 786610 w 12191999"/>
              <a:gd name="connsiteY236" fmla="*/ 1705455 h 2083506"/>
              <a:gd name="connsiteX237" fmla="*/ 741833 w 12191999"/>
              <a:gd name="connsiteY237" fmla="*/ 1700566 h 2083506"/>
              <a:gd name="connsiteX238" fmla="*/ 673985 w 12191999"/>
              <a:gd name="connsiteY238" fmla="*/ 1692278 h 2083506"/>
              <a:gd name="connsiteX239" fmla="*/ 634665 w 12191999"/>
              <a:gd name="connsiteY239" fmla="*/ 1689550 h 2083506"/>
              <a:gd name="connsiteX240" fmla="*/ 527471 w 12191999"/>
              <a:gd name="connsiteY240" fmla="*/ 1679869 h 2083506"/>
              <a:gd name="connsiteX241" fmla="*/ 420260 w 12191999"/>
              <a:gd name="connsiteY241" fmla="*/ 1668475 h 2083506"/>
              <a:gd name="connsiteX242" fmla="*/ 357630 w 12191999"/>
              <a:gd name="connsiteY242" fmla="*/ 1652142 h 2083506"/>
              <a:gd name="connsiteX243" fmla="*/ 269407 w 12191999"/>
              <a:gd name="connsiteY243" fmla="*/ 1643812 h 2083506"/>
              <a:gd name="connsiteX244" fmla="*/ 254769 w 12191999"/>
              <a:gd name="connsiteY244" fmla="*/ 1641013 h 2083506"/>
              <a:gd name="connsiteX245" fmla="*/ 150763 w 12191999"/>
              <a:gd name="connsiteY245" fmla="*/ 1628143 h 2083506"/>
              <a:gd name="connsiteX246" fmla="*/ 29133 w 12191999"/>
              <a:gd name="connsiteY246" fmla="*/ 1626172 h 2083506"/>
              <a:gd name="connsiteX247" fmla="*/ 0 w 12191999"/>
              <a:gd name="connsiteY247" fmla="*/ 1619589 h 2083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Lst>
            <a:rect l="l" t="t" r="r" b="b"/>
            <a:pathLst>
              <a:path w="12191999" h="2083506">
                <a:moveTo>
                  <a:pt x="0" y="0"/>
                </a:moveTo>
                <a:lnTo>
                  <a:pt x="9429748" y="0"/>
                </a:lnTo>
                <a:lnTo>
                  <a:pt x="9429748" y="1"/>
                </a:lnTo>
                <a:lnTo>
                  <a:pt x="12191999" y="1"/>
                </a:lnTo>
                <a:lnTo>
                  <a:pt x="12191999" y="1164372"/>
                </a:lnTo>
                <a:lnTo>
                  <a:pt x="12147852" y="1163783"/>
                </a:lnTo>
                <a:cubicBezTo>
                  <a:pt x="12063101" y="1189107"/>
                  <a:pt x="12045020" y="1156925"/>
                  <a:pt x="11993604" y="1153496"/>
                </a:cubicBezTo>
                <a:cubicBezTo>
                  <a:pt x="11954216" y="1165241"/>
                  <a:pt x="11911195" y="1167350"/>
                  <a:pt x="11865319" y="1176624"/>
                </a:cubicBezTo>
                <a:cubicBezTo>
                  <a:pt x="11822513" y="1184682"/>
                  <a:pt x="11766915" y="1201558"/>
                  <a:pt x="11718353" y="1209136"/>
                </a:cubicBezTo>
                <a:cubicBezTo>
                  <a:pt x="11675379" y="1217463"/>
                  <a:pt x="11638007" y="1216639"/>
                  <a:pt x="11609067" y="1218512"/>
                </a:cubicBezTo>
                <a:cubicBezTo>
                  <a:pt x="11597582" y="1221322"/>
                  <a:pt x="11554280" y="1243577"/>
                  <a:pt x="11545958" y="1240430"/>
                </a:cubicBezTo>
                <a:lnTo>
                  <a:pt x="11445770" y="1225780"/>
                </a:lnTo>
                <a:cubicBezTo>
                  <a:pt x="11425543" y="1230782"/>
                  <a:pt x="11413740" y="1222096"/>
                  <a:pt x="11398842" y="1227250"/>
                </a:cubicBezTo>
                <a:cubicBezTo>
                  <a:pt x="11367060" y="1233093"/>
                  <a:pt x="11269285" y="1263712"/>
                  <a:pt x="11240093" y="1266797"/>
                </a:cubicBezTo>
                <a:cubicBezTo>
                  <a:pt x="11197297" y="1273685"/>
                  <a:pt x="11181311" y="1272682"/>
                  <a:pt x="11141364" y="1288059"/>
                </a:cubicBezTo>
                <a:cubicBezTo>
                  <a:pt x="11099891" y="1305386"/>
                  <a:pt x="11051533" y="1319157"/>
                  <a:pt x="11015396" y="1353104"/>
                </a:cubicBezTo>
                <a:cubicBezTo>
                  <a:pt x="11009424" y="1362217"/>
                  <a:pt x="10992328" y="1361966"/>
                  <a:pt x="10973905" y="1365109"/>
                </a:cubicBezTo>
                <a:cubicBezTo>
                  <a:pt x="10955482" y="1368254"/>
                  <a:pt x="10907369" y="1372817"/>
                  <a:pt x="10904858" y="1371966"/>
                </a:cubicBezTo>
                <a:cubicBezTo>
                  <a:pt x="10880521" y="1379494"/>
                  <a:pt x="10873670" y="1399734"/>
                  <a:pt x="10827883" y="1410270"/>
                </a:cubicBezTo>
                <a:cubicBezTo>
                  <a:pt x="10790248" y="1415655"/>
                  <a:pt x="10724899" y="1420726"/>
                  <a:pt x="10690996" y="1426394"/>
                </a:cubicBezTo>
                <a:cubicBezTo>
                  <a:pt x="10676463" y="1423331"/>
                  <a:pt x="10634514" y="1436908"/>
                  <a:pt x="10624461" y="1444283"/>
                </a:cubicBezTo>
                <a:cubicBezTo>
                  <a:pt x="10601952" y="1468442"/>
                  <a:pt x="10536224" y="1460228"/>
                  <a:pt x="10517208" y="1478947"/>
                </a:cubicBezTo>
                <a:cubicBezTo>
                  <a:pt x="10509508" y="1482271"/>
                  <a:pt x="10505833" y="1468818"/>
                  <a:pt x="10497937" y="1469831"/>
                </a:cubicBezTo>
                <a:lnTo>
                  <a:pt x="10471201" y="1486037"/>
                </a:lnTo>
                <a:lnTo>
                  <a:pt x="10448263" y="1478223"/>
                </a:lnTo>
                <a:lnTo>
                  <a:pt x="10388089" y="1507175"/>
                </a:lnTo>
                <a:cubicBezTo>
                  <a:pt x="10350285" y="1513081"/>
                  <a:pt x="10383281" y="1526586"/>
                  <a:pt x="10333720" y="1515848"/>
                </a:cubicBezTo>
                <a:cubicBezTo>
                  <a:pt x="10286428" y="1526223"/>
                  <a:pt x="10174884" y="1550019"/>
                  <a:pt x="10104338" y="1569424"/>
                </a:cubicBezTo>
                <a:cubicBezTo>
                  <a:pt x="10066963" y="1581564"/>
                  <a:pt x="9967395" y="1605712"/>
                  <a:pt x="9910445" y="1632275"/>
                </a:cubicBezTo>
                <a:cubicBezTo>
                  <a:pt x="9856131" y="1644130"/>
                  <a:pt x="9831118" y="1689967"/>
                  <a:pt x="9770872" y="1688088"/>
                </a:cubicBezTo>
                <a:cubicBezTo>
                  <a:pt x="9769882" y="1691843"/>
                  <a:pt x="9737016" y="1697044"/>
                  <a:pt x="9733849" y="1700034"/>
                </a:cubicBezTo>
                <a:lnTo>
                  <a:pt x="9703714" y="1730093"/>
                </a:lnTo>
                <a:lnTo>
                  <a:pt x="9698351" y="1730377"/>
                </a:lnTo>
                <a:lnTo>
                  <a:pt x="9632895" y="1736363"/>
                </a:lnTo>
                <a:lnTo>
                  <a:pt x="9569107" y="1741010"/>
                </a:lnTo>
                <a:cubicBezTo>
                  <a:pt x="9558961" y="1745882"/>
                  <a:pt x="9548028" y="1750646"/>
                  <a:pt x="9536451" y="1755120"/>
                </a:cubicBezTo>
                <a:lnTo>
                  <a:pt x="9529385" y="1757515"/>
                </a:lnTo>
                <a:lnTo>
                  <a:pt x="9498527" y="1753117"/>
                </a:lnTo>
                <a:lnTo>
                  <a:pt x="9436642" y="1755478"/>
                </a:lnTo>
                <a:lnTo>
                  <a:pt x="9429748" y="1756317"/>
                </a:lnTo>
                <a:lnTo>
                  <a:pt x="9429748" y="1768745"/>
                </a:lnTo>
                <a:lnTo>
                  <a:pt x="9425802" y="1769273"/>
                </a:lnTo>
                <a:cubicBezTo>
                  <a:pt x="9390751" y="1773262"/>
                  <a:pt x="9371406" y="1773457"/>
                  <a:pt x="9349763" y="1776107"/>
                </a:cubicBezTo>
                <a:cubicBezTo>
                  <a:pt x="9314721" y="1782260"/>
                  <a:pt x="9277650" y="1796217"/>
                  <a:pt x="9256503" y="1800699"/>
                </a:cubicBezTo>
                <a:lnTo>
                  <a:pt x="9222873" y="1803003"/>
                </a:lnTo>
                <a:lnTo>
                  <a:pt x="9224095" y="1807355"/>
                </a:lnTo>
                <a:lnTo>
                  <a:pt x="9211603" y="1807675"/>
                </a:lnTo>
                <a:lnTo>
                  <a:pt x="9183719" y="1807781"/>
                </a:lnTo>
                <a:cubicBezTo>
                  <a:pt x="9166319" y="1808439"/>
                  <a:pt x="9117935" y="1807396"/>
                  <a:pt x="9100221" y="1808989"/>
                </a:cubicBezTo>
                <a:cubicBezTo>
                  <a:pt x="9095111" y="1813630"/>
                  <a:pt x="9087224" y="1816160"/>
                  <a:pt x="9077439" y="1817333"/>
                </a:cubicBezTo>
                <a:lnTo>
                  <a:pt x="9055889" y="1817464"/>
                </a:lnTo>
                <a:lnTo>
                  <a:pt x="8930912" y="1828648"/>
                </a:lnTo>
                <a:lnTo>
                  <a:pt x="8913729" y="1829483"/>
                </a:lnTo>
                <a:lnTo>
                  <a:pt x="8904423" y="1833234"/>
                </a:lnTo>
                <a:cubicBezTo>
                  <a:pt x="8897319" y="1833982"/>
                  <a:pt x="8876911" y="1833498"/>
                  <a:pt x="8871099" y="1833979"/>
                </a:cubicBezTo>
                <a:lnTo>
                  <a:pt x="8869557" y="1836113"/>
                </a:lnTo>
                <a:cubicBezTo>
                  <a:pt x="8851043" y="1839524"/>
                  <a:pt x="8781405" y="1850882"/>
                  <a:pt x="8760021" y="1854442"/>
                </a:cubicBezTo>
                <a:cubicBezTo>
                  <a:pt x="8755749" y="1851161"/>
                  <a:pt x="8746183" y="1856343"/>
                  <a:pt x="8741254" y="1857469"/>
                </a:cubicBezTo>
                <a:cubicBezTo>
                  <a:pt x="8740491" y="1855259"/>
                  <a:pt x="8728559" y="1854585"/>
                  <a:pt x="8725039" y="1856552"/>
                </a:cubicBezTo>
                <a:cubicBezTo>
                  <a:pt x="8641157" y="1867333"/>
                  <a:pt x="8683145" y="1845054"/>
                  <a:pt x="8635265" y="1859168"/>
                </a:cubicBezTo>
                <a:cubicBezTo>
                  <a:pt x="8626795" y="1860103"/>
                  <a:pt x="8619931" y="1859212"/>
                  <a:pt x="8613911" y="1857561"/>
                </a:cubicBezTo>
                <a:lnTo>
                  <a:pt x="8604931" y="1854170"/>
                </a:lnTo>
                <a:lnTo>
                  <a:pt x="8570171" y="1860579"/>
                </a:lnTo>
                <a:cubicBezTo>
                  <a:pt x="8553049" y="1862813"/>
                  <a:pt x="8535028" y="1864294"/>
                  <a:pt x="8516537" y="1864971"/>
                </a:cubicBezTo>
                <a:cubicBezTo>
                  <a:pt x="8512388" y="1860455"/>
                  <a:pt x="8497874" y="1866870"/>
                  <a:pt x="8491046" y="1868141"/>
                </a:cubicBezTo>
                <a:cubicBezTo>
                  <a:pt x="8490975" y="1865191"/>
                  <a:pt x="8475847" y="1863778"/>
                  <a:pt x="8470478" y="1866216"/>
                </a:cubicBezTo>
                <a:cubicBezTo>
                  <a:pt x="8357654" y="1876758"/>
                  <a:pt x="8421139" y="1849210"/>
                  <a:pt x="8353433" y="1865729"/>
                </a:cubicBezTo>
                <a:lnTo>
                  <a:pt x="8347675" y="1865075"/>
                </a:lnTo>
                <a:lnTo>
                  <a:pt x="8343939" y="1865677"/>
                </a:lnTo>
                <a:cubicBezTo>
                  <a:pt x="8309852" y="1870841"/>
                  <a:pt x="8272587" y="1875809"/>
                  <a:pt x="8221566" y="1881148"/>
                </a:cubicBezTo>
                <a:cubicBezTo>
                  <a:pt x="8158043" y="1892960"/>
                  <a:pt x="8095547" y="1914042"/>
                  <a:pt x="8066095" y="1919902"/>
                </a:cubicBezTo>
                <a:cubicBezTo>
                  <a:pt x="8058949" y="1919234"/>
                  <a:pt x="8051921" y="1917862"/>
                  <a:pt x="8044849" y="1916308"/>
                </a:cubicBezTo>
                <a:lnTo>
                  <a:pt x="8041142" y="1915506"/>
                </a:lnTo>
                <a:lnTo>
                  <a:pt x="8022159" y="1911521"/>
                </a:lnTo>
                <a:lnTo>
                  <a:pt x="7944932" y="1917265"/>
                </a:lnTo>
                <a:lnTo>
                  <a:pt x="7879011" y="1928570"/>
                </a:lnTo>
                <a:lnTo>
                  <a:pt x="7865529" y="1934399"/>
                </a:lnTo>
                <a:lnTo>
                  <a:pt x="7774801" y="1947969"/>
                </a:lnTo>
                <a:lnTo>
                  <a:pt x="7748398" y="1955982"/>
                </a:lnTo>
                <a:lnTo>
                  <a:pt x="7740684" y="1955717"/>
                </a:lnTo>
                <a:cubicBezTo>
                  <a:pt x="7728362" y="1958584"/>
                  <a:pt x="7714099" y="1968442"/>
                  <a:pt x="7712976" y="1960442"/>
                </a:cubicBezTo>
                <a:lnTo>
                  <a:pt x="7699956" y="1966104"/>
                </a:lnTo>
                <a:lnTo>
                  <a:pt x="7684158" y="1962927"/>
                </a:lnTo>
                <a:cubicBezTo>
                  <a:pt x="7674684" y="1962643"/>
                  <a:pt x="7652105" y="1963177"/>
                  <a:pt x="7643109" y="1964400"/>
                </a:cubicBezTo>
                <a:lnTo>
                  <a:pt x="7630180" y="1970266"/>
                </a:lnTo>
                <a:lnTo>
                  <a:pt x="7609131" y="1971774"/>
                </a:lnTo>
                <a:cubicBezTo>
                  <a:pt x="7596694" y="1971644"/>
                  <a:pt x="7570258" y="1969757"/>
                  <a:pt x="7555555" y="1969491"/>
                </a:cubicBezTo>
                <a:cubicBezTo>
                  <a:pt x="7541460" y="1966540"/>
                  <a:pt x="7530571" y="1964848"/>
                  <a:pt x="7520919" y="1970177"/>
                </a:cubicBezTo>
                <a:cubicBezTo>
                  <a:pt x="7500295" y="1966884"/>
                  <a:pt x="7480780" y="1949401"/>
                  <a:pt x="7456258" y="1960468"/>
                </a:cubicBezTo>
                <a:cubicBezTo>
                  <a:pt x="7434946" y="1957506"/>
                  <a:pt x="7435772" y="1952500"/>
                  <a:pt x="7393047" y="1952408"/>
                </a:cubicBezTo>
                <a:cubicBezTo>
                  <a:pt x="7356520" y="1952860"/>
                  <a:pt x="7236307" y="1958626"/>
                  <a:pt x="7199912" y="1959913"/>
                </a:cubicBezTo>
                <a:cubicBezTo>
                  <a:pt x="7176501" y="1959942"/>
                  <a:pt x="7160098" y="1958343"/>
                  <a:pt x="7146774" y="1956641"/>
                </a:cubicBezTo>
                <a:lnTo>
                  <a:pt x="7122244" y="1953891"/>
                </a:lnTo>
                <a:lnTo>
                  <a:pt x="7032241" y="1962723"/>
                </a:lnTo>
                <a:cubicBezTo>
                  <a:pt x="6997214" y="1965198"/>
                  <a:pt x="6963725" y="1968396"/>
                  <a:pt x="6941492" y="1976868"/>
                </a:cubicBezTo>
                <a:cubicBezTo>
                  <a:pt x="6947015" y="1970398"/>
                  <a:pt x="6923088" y="1965379"/>
                  <a:pt x="6906514" y="1968589"/>
                </a:cubicBezTo>
                <a:cubicBezTo>
                  <a:pt x="6925890" y="1943204"/>
                  <a:pt x="6840983" y="1991464"/>
                  <a:pt x="6826395" y="1974141"/>
                </a:cubicBezTo>
                <a:cubicBezTo>
                  <a:pt x="6825676" y="1990223"/>
                  <a:pt x="6751393" y="2017492"/>
                  <a:pt x="6716431" y="2004297"/>
                </a:cubicBezTo>
                <a:cubicBezTo>
                  <a:pt x="6663167" y="2007518"/>
                  <a:pt x="6625450" y="2020811"/>
                  <a:pt x="6569607" y="2015496"/>
                </a:cubicBezTo>
                <a:cubicBezTo>
                  <a:pt x="6567874" y="2017648"/>
                  <a:pt x="6565034" y="2019449"/>
                  <a:pt x="6561430" y="2020996"/>
                </a:cubicBezTo>
                <a:lnTo>
                  <a:pt x="6549371" y="2024747"/>
                </a:lnTo>
                <a:lnTo>
                  <a:pt x="6547040" y="2024474"/>
                </a:lnTo>
                <a:cubicBezTo>
                  <a:pt x="6537882" y="2024425"/>
                  <a:pt x="6533193" y="2025332"/>
                  <a:pt x="6530482" y="2026659"/>
                </a:cubicBezTo>
                <a:lnTo>
                  <a:pt x="6528565" y="2028600"/>
                </a:lnTo>
                <a:lnTo>
                  <a:pt x="6517741" y="2030558"/>
                </a:lnTo>
                <a:lnTo>
                  <a:pt x="6497855" y="2035650"/>
                </a:lnTo>
                <a:lnTo>
                  <a:pt x="6492785" y="2035444"/>
                </a:lnTo>
                <a:lnTo>
                  <a:pt x="6460692" y="2041321"/>
                </a:lnTo>
                <a:lnTo>
                  <a:pt x="6459609" y="2040851"/>
                </a:lnTo>
                <a:cubicBezTo>
                  <a:pt x="6456451" y="2039933"/>
                  <a:pt x="6452734" y="2039508"/>
                  <a:pt x="6447765" y="2040102"/>
                </a:cubicBezTo>
                <a:cubicBezTo>
                  <a:pt x="6446007" y="2031126"/>
                  <a:pt x="6441093" y="2037380"/>
                  <a:pt x="6426590" y="2039928"/>
                </a:cubicBezTo>
                <a:cubicBezTo>
                  <a:pt x="6423606" y="2033241"/>
                  <a:pt x="6413230" y="2032925"/>
                  <a:pt x="6401693" y="2033537"/>
                </a:cubicBezTo>
                <a:lnTo>
                  <a:pt x="6387141" y="2033161"/>
                </a:lnTo>
                <a:lnTo>
                  <a:pt x="6357846" y="2036782"/>
                </a:lnTo>
                <a:lnTo>
                  <a:pt x="6342914" y="2037585"/>
                </a:lnTo>
                <a:lnTo>
                  <a:pt x="6336300" y="2038781"/>
                </a:lnTo>
                <a:lnTo>
                  <a:pt x="6317178" y="2038968"/>
                </a:lnTo>
                <a:lnTo>
                  <a:pt x="6161427" y="2047338"/>
                </a:lnTo>
                <a:cubicBezTo>
                  <a:pt x="6147824" y="2057658"/>
                  <a:pt x="6118908" y="2077615"/>
                  <a:pt x="6097339" y="2082438"/>
                </a:cubicBezTo>
                <a:cubicBezTo>
                  <a:pt x="6090149" y="2084046"/>
                  <a:pt x="6083776" y="2083972"/>
                  <a:pt x="6079059" y="2081299"/>
                </a:cubicBezTo>
                <a:cubicBezTo>
                  <a:pt x="6063900" y="2082334"/>
                  <a:pt x="6011621" y="2084537"/>
                  <a:pt x="5998439" y="2070958"/>
                </a:cubicBezTo>
                <a:cubicBezTo>
                  <a:pt x="5976443" y="2071759"/>
                  <a:pt x="5925514" y="2069780"/>
                  <a:pt x="5904290" y="2070255"/>
                </a:cubicBezTo>
                <a:cubicBezTo>
                  <a:pt x="5871515" y="2066244"/>
                  <a:pt x="5843986" y="2088249"/>
                  <a:pt x="5814867" y="2079032"/>
                </a:cubicBezTo>
                <a:cubicBezTo>
                  <a:pt x="5792003" y="2070559"/>
                  <a:pt x="5750009" y="2076273"/>
                  <a:pt x="5725743" y="2070558"/>
                </a:cubicBezTo>
                <a:cubicBezTo>
                  <a:pt x="5716432" y="2058355"/>
                  <a:pt x="5667424" y="2047322"/>
                  <a:pt x="5650546" y="2052412"/>
                </a:cubicBezTo>
                <a:cubicBezTo>
                  <a:pt x="5614627" y="2046084"/>
                  <a:pt x="5608108" y="2028306"/>
                  <a:pt x="5581284" y="2023175"/>
                </a:cubicBezTo>
                <a:lnTo>
                  <a:pt x="5572593" y="2018391"/>
                </a:lnTo>
                <a:lnTo>
                  <a:pt x="5548580" y="2016951"/>
                </a:lnTo>
                <a:cubicBezTo>
                  <a:pt x="5523726" y="2017783"/>
                  <a:pt x="5498337" y="2019663"/>
                  <a:pt x="5471173" y="2018786"/>
                </a:cubicBezTo>
                <a:cubicBezTo>
                  <a:pt x="5447687" y="2003020"/>
                  <a:pt x="5353807" y="2022324"/>
                  <a:pt x="5340320" y="2037611"/>
                </a:cubicBezTo>
                <a:cubicBezTo>
                  <a:pt x="5340015" y="2024215"/>
                  <a:pt x="5271937" y="2042455"/>
                  <a:pt x="5254376" y="2042928"/>
                </a:cubicBezTo>
                <a:cubicBezTo>
                  <a:pt x="5248522" y="2043086"/>
                  <a:pt x="5248281" y="2041270"/>
                  <a:pt x="5258035" y="2035649"/>
                </a:cubicBezTo>
                <a:cubicBezTo>
                  <a:pt x="5239374" y="2037214"/>
                  <a:pt x="5220112" y="2030252"/>
                  <a:pt x="5230622" y="2024576"/>
                </a:cubicBezTo>
                <a:cubicBezTo>
                  <a:pt x="5173932" y="2036724"/>
                  <a:pt x="5090262" y="2024645"/>
                  <a:pt x="5026203" y="2030162"/>
                </a:cubicBezTo>
                <a:cubicBezTo>
                  <a:pt x="4991280" y="2016814"/>
                  <a:pt x="5010212" y="2029164"/>
                  <a:pt x="4973988" y="2026668"/>
                </a:cubicBezTo>
                <a:cubicBezTo>
                  <a:pt x="4983896" y="2038955"/>
                  <a:pt x="4930012" y="2019774"/>
                  <a:pt x="4928030" y="2033642"/>
                </a:cubicBezTo>
                <a:cubicBezTo>
                  <a:pt x="4921501" y="2032748"/>
                  <a:pt x="4915238" y="2031445"/>
                  <a:pt x="4908970" y="2030033"/>
                </a:cubicBezTo>
                <a:lnTo>
                  <a:pt x="4905679" y="2029300"/>
                </a:lnTo>
                <a:lnTo>
                  <a:pt x="4892525" y="2028768"/>
                </a:lnTo>
                <a:lnTo>
                  <a:pt x="4888818" y="2025619"/>
                </a:lnTo>
                <a:lnTo>
                  <a:pt x="4869018" y="2022668"/>
                </a:lnTo>
                <a:cubicBezTo>
                  <a:pt x="4861602" y="2022028"/>
                  <a:pt x="4853622" y="2021880"/>
                  <a:pt x="4844804" y="2022527"/>
                </a:cubicBezTo>
                <a:cubicBezTo>
                  <a:pt x="4823110" y="2028022"/>
                  <a:pt x="4789330" y="2021287"/>
                  <a:pt x="4758778" y="2021694"/>
                </a:cubicBezTo>
                <a:lnTo>
                  <a:pt x="4744748" y="2023396"/>
                </a:lnTo>
                <a:lnTo>
                  <a:pt x="4698956" y="2020558"/>
                </a:lnTo>
                <a:cubicBezTo>
                  <a:pt x="4685921" y="2020008"/>
                  <a:pt x="4672392" y="2019718"/>
                  <a:pt x="4658147" y="2019920"/>
                </a:cubicBezTo>
                <a:lnTo>
                  <a:pt x="4631706" y="2021274"/>
                </a:lnTo>
                <a:lnTo>
                  <a:pt x="4624776" y="2020152"/>
                </a:lnTo>
                <a:cubicBezTo>
                  <a:pt x="4612703" y="2020277"/>
                  <a:pt x="4596727" y="2024226"/>
                  <a:pt x="4598150" y="2019429"/>
                </a:cubicBezTo>
                <a:lnTo>
                  <a:pt x="4584588" y="2021092"/>
                </a:lnTo>
                <a:lnTo>
                  <a:pt x="4571203" y="2017263"/>
                </a:lnTo>
                <a:cubicBezTo>
                  <a:pt x="4569736" y="2016374"/>
                  <a:pt x="4568633" y="2015427"/>
                  <a:pt x="4567930" y="2014458"/>
                </a:cubicBezTo>
                <a:lnTo>
                  <a:pt x="4548984" y="2015717"/>
                </a:lnTo>
                <a:lnTo>
                  <a:pt x="4533451" y="2012976"/>
                </a:lnTo>
                <a:lnTo>
                  <a:pt x="4519910" y="2014768"/>
                </a:lnTo>
                <a:lnTo>
                  <a:pt x="4514290" y="2014364"/>
                </a:lnTo>
                <a:lnTo>
                  <a:pt x="4500320" y="2013007"/>
                </a:lnTo>
                <a:cubicBezTo>
                  <a:pt x="4493159" y="2012056"/>
                  <a:pt x="4485144" y="2010910"/>
                  <a:pt x="4476219" y="2009993"/>
                </a:cubicBezTo>
                <a:lnTo>
                  <a:pt x="4468701" y="2009574"/>
                </a:lnTo>
                <a:lnTo>
                  <a:pt x="4452333" y="2004964"/>
                </a:lnTo>
                <a:cubicBezTo>
                  <a:pt x="4440422" y="2001479"/>
                  <a:pt x="4431048" y="1999130"/>
                  <a:pt x="4420644" y="2001021"/>
                </a:cubicBezTo>
                <a:cubicBezTo>
                  <a:pt x="4402911" y="1996519"/>
                  <a:pt x="4390524" y="1983900"/>
                  <a:pt x="4364856" y="1987267"/>
                </a:cubicBezTo>
                <a:cubicBezTo>
                  <a:pt x="4372645" y="1981550"/>
                  <a:pt x="4336350" y="1986575"/>
                  <a:pt x="4332062" y="1980703"/>
                </a:cubicBezTo>
                <a:cubicBezTo>
                  <a:pt x="4330083" y="1975974"/>
                  <a:pt x="4318612" y="1976397"/>
                  <a:pt x="4309876" y="1974653"/>
                </a:cubicBezTo>
                <a:cubicBezTo>
                  <a:pt x="4303650" y="1969824"/>
                  <a:pt x="4259693" y="1965414"/>
                  <a:pt x="4244391" y="1966109"/>
                </a:cubicBezTo>
                <a:cubicBezTo>
                  <a:pt x="4201255" y="1970914"/>
                  <a:pt x="4166558" y="1951471"/>
                  <a:pt x="4132071" y="1954813"/>
                </a:cubicBezTo>
                <a:cubicBezTo>
                  <a:pt x="4123041" y="1954358"/>
                  <a:pt x="4115554" y="1953263"/>
                  <a:pt x="4109069" y="1951778"/>
                </a:cubicBezTo>
                <a:lnTo>
                  <a:pt x="4092908" y="1946662"/>
                </a:lnTo>
                <a:cubicBezTo>
                  <a:pt x="4092707" y="1945539"/>
                  <a:pt x="4092506" y="1944415"/>
                  <a:pt x="4092306" y="1943291"/>
                </a:cubicBezTo>
                <a:lnTo>
                  <a:pt x="4080234" y="1941219"/>
                </a:lnTo>
                <a:lnTo>
                  <a:pt x="4077778" y="1940145"/>
                </a:lnTo>
                <a:cubicBezTo>
                  <a:pt x="4073105" y="1938081"/>
                  <a:pt x="4068339" y="1936119"/>
                  <a:pt x="4062936" y="1934506"/>
                </a:cubicBezTo>
                <a:cubicBezTo>
                  <a:pt x="4048082" y="1947155"/>
                  <a:pt x="4014523" y="1922869"/>
                  <a:pt x="4012506" y="1935475"/>
                </a:cubicBezTo>
                <a:cubicBezTo>
                  <a:pt x="3980228" y="1928812"/>
                  <a:pt x="3986775" y="1942559"/>
                  <a:pt x="3965880" y="1925968"/>
                </a:cubicBezTo>
                <a:cubicBezTo>
                  <a:pt x="3899515" y="1923414"/>
                  <a:pt x="3830855" y="1902158"/>
                  <a:pt x="3765338" y="1906649"/>
                </a:cubicBezTo>
                <a:cubicBezTo>
                  <a:pt x="3780686" y="1902635"/>
                  <a:pt x="3768784" y="1893856"/>
                  <a:pt x="3749493" y="1893071"/>
                </a:cubicBezTo>
                <a:cubicBezTo>
                  <a:pt x="3807776" y="1876857"/>
                  <a:pt x="3656400" y="1898030"/>
                  <a:pt x="3672704" y="1881383"/>
                </a:cubicBezTo>
                <a:cubicBezTo>
                  <a:pt x="3645532" y="1893973"/>
                  <a:pt x="3537791" y="1900656"/>
                  <a:pt x="3530082" y="1883187"/>
                </a:cubicBezTo>
                <a:cubicBezTo>
                  <a:pt x="3479808" y="1875044"/>
                  <a:pt x="3426017" y="1877998"/>
                  <a:pt x="3387664" y="1862579"/>
                </a:cubicBezTo>
                <a:cubicBezTo>
                  <a:pt x="3382649" y="1863935"/>
                  <a:pt x="3377277" y="1864791"/>
                  <a:pt x="3371681" y="1865293"/>
                </a:cubicBezTo>
                <a:lnTo>
                  <a:pt x="3355305" y="1865842"/>
                </a:lnTo>
                <a:lnTo>
                  <a:pt x="3353790" y="1865158"/>
                </a:lnTo>
                <a:cubicBezTo>
                  <a:pt x="3346144" y="1863282"/>
                  <a:pt x="3340687" y="1863057"/>
                  <a:pt x="3336210" y="1863564"/>
                </a:cubicBezTo>
                <a:lnTo>
                  <a:pt x="3331381" y="1864716"/>
                </a:lnTo>
                <a:lnTo>
                  <a:pt x="3319012" y="1864093"/>
                </a:lnTo>
                <a:lnTo>
                  <a:pt x="3293818" y="1864135"/>
                </a:lnTo>
                <a:lnTo>
                  <a:pt x="3289881" y="1862954"/>
                </a:lnTo>
                <a:lnTo>
                  <a:pt x="3253090" y="1861164"/>
                </a:lnTo>
                <a:cubicBezTo>
                  <a:pt x="3253042" y="1860968"/>
                  <a:pt x="3252996" y="1860771"/>
                  <a:pt x="3252949" y="1860574"/>
                </a:cubicBezTo>
                <a:cubicBezTo>
                  <a:pt x="3251799" y="1859213"/>
                  <a:pt x="3249368" y="1858131"/>
                  <a:pt x="3244187" y="1857604"/>
                </a:cubicBezTo>
                <a:cubicBezTo>
                  <a:pt x="3250860" y="1853873"/>
                  <a:pt x="3250577" y="1852999"/>
                  <a:pt x="3246570" y="1852946"/>
                </a:cubicBezTo>
                <a:lnTo>
                  <a:pt x="3237810" y="1853064"/>
                </a:lnTo>
                <a:lnTo>
                  <a:pt x="3230822" y="1855474"/>
                </a:lnTo>
                <a:cubicBezTo>
                  <a:pt x="3206812" y="1862286"/>
                  <a:pt x="3176733" y="1868865"/>
                  <a:pt x="3136549" y="1874037"/>
                </a:cubicBezTo>
                <a:cubicBezTo>
                  <a:pt x="3081163" y="1880168"/>
                  <a:pt x="2902557" y="1900580"/>
                  <a:pt x="2845754" y="1910932"/>
                </a:cubicBezTo>
                <a:cubicBezTo>
                  <a:pt x="2860822" y="1944376"/>
                  <a:pt x="2813389" y="1905358"/>
                  <a:pt x="2786878" y="1917162"/>
                </a:cubicBezTo>
                <a:cubicBezTo>
                  <a:pt x="2766803" y="1917398"/>
                  <a:pt x="2741628" y="1915886"/>
                  <a:pt x="2725298" y="1912340"/>
                </a:cubicBezTo>
                <a:cubicBezTo>
                  <a:pt x="2716680" y="1911427"/>
                  <a:pt x="2707572" y="1911972"/>
                  <a:pt x="2697754" y="1914863"/>
                </a:cubicBezTo>
                <a:cubicBezTo>
                  <a:pt x="2667185" y="1939014"/>
                  <a:pt x="2622149" y="1926211"/>
                  <a:pt x="2568063" y="1936283"/>
                </a:cubicBezTo>
                <a:cubicBezTo>
                  <a:pt x="2552625" y="1932001"/>
                  <a:pt x="2502682" y="1953378"/>
                  <a:pt x="2489784" y="1943720"/>
                </a:cubicBezTo>
                <a:cubicBezTo>
                  <a:pt x="2478524" y="1943155"/>
                  <a:pt x="2467418" y="1949411"/>
                  <a:pt x="2458978" y="1938095"/>
                </a:cubicBezTo>
                <a:cubicBezTo>
                  <a:pt x="2417552" y="1934639"/>
                  <a:pt x="2366376" y="1931293"/>
                  <a:pt x="2318712" y="1934474"/>
                </a:cubicBezTo>
                <a:cubicBezTo>
                  <a:pt x="2296029" y="1936526"/>
                  <a:pt x="2282069" y="1938434"/>
                  <a:pt x="2268709" y="1940521"/>
                </a:cubicBezTo>
                <a:lnTo>
                  <a:pt x="2264080" y="1941232"/>
                </a:lnTo>
                <a:lnTo>
                  <a:pt x="2254684" y="1943524"/>
                </a:lnTo>
                <a:lnTo>
                  <a:pt x="2252523" y="1943004"/>
                </a:lnTo>
                <a:lnTo>
                  <a:pt x="2173350" y="1929202"/>
                </a:lnTo>
                <a:lnTo>
                  <a:pt x="2155266" y="1920267"/>
                </a:lnTo>
                <a:lnTo>
                  <a:pt x="2091013" y="1914631"/>
                </a:lnTo>
                <a:cubicBezTo>
                  <a:pt x="2033357" y="1920614"/>
                  <a:pt x="2070513" y="1905065"/>
                  <a:pt x="2030712" y="1897690"/>
                </a:cubicBezTo>
                <a:cubicBezTo>
                  <a:pt x="1994539" y="1893055"/>
                  <a:pt x="1958569" y="1883188"/>
                  <a:pt x="1908838" y="1892222"/>
                </a:cubicBezTo>
                <a:cubicBezTo>
                  <a:pt x="1897236" y="1896147"/>
                  <a:pt x="1883338" y="1892415"/>
                  <a:pt x="1877796" y="1883887"/>
                </a:cubicBezTo>
                <a:cubicBezTo>
                  <a:pt x="1876842" y="1882419"/>
                  <a:pt x="1876177" y="1880863"/>
                  <a:pt x="1875824" y="1879265"/>
                </a:cubicBezTo>
                <a:cubicBezTo>
                  <a:pt x="1843474" y="1887199"/>
                  <a:pt x="1841511" y="1873818"/>
                  <a:pt x="1823048" y="1881064"/>
                </a:cubicBezTo>
                <a:cubicBezTo>
                  <a:pt x="1792640" y="1872164"/>
                  <a:pt x="1782358" y="1850450"/>
                  <a:pt x="1765736" y="1856578"/>
                </a:cubicBezTo>
                <a:cubicBezTo>
                  <a:pt x="1753024" y="1849107"/>
                  <a:pt x="1745932" y="1828316"/>
                  <a:pt x="1725669" y="1833744"/>
                </a:cubicBezTo>
                <a:cubicBezTo>
                  <a:pt x="1727428" y="1831405"/>
                  <a:pt x="1726953" y="1830157"/>
                  <a:pt x="1725216" y="1829447"/>
                </a:cubicBezTo>
                <a:lnTo>
                  <a:pt x="1721485" y="1828960"/>
                </a:lnTo>
                <a:lnTo>
                  <a:pt x="1717786" y="1832224"/>
                </a:lnTo>
                <a:cubicBezTo>
                  <a:pt x="1703445" y="1843277"/>
                  <a:pt x="1706547" y="1827935"/>
                  <a:pt x="1689907" y="1825425"/>
                </a:cubicBezTo>
                <a:cubicBezTo>
                  <a:pt x="1682338" y="1823445"/>
                  <a:pt x="1685181" y="1820226"/>
                  <a:pt x="1688093" y="1817391"/>
                </a:cubicBezTo>
                <a:lnTo>
                  <a:pt x="1496789" y="1805297"/>
                </a:lnTo>
                <a:cubicBezTo>
                  <a:pt x="1463551" y="1793913"/>
                  <a:pt x="1426345" y="1786892"/>
                  <a:pt x="1392839" y="1758649"/>
                </a:cubicBezTo>
                <a:cubicBezTo>
                  <a:pt x="1386461" y="1750573"/>
                  <a:pt x="1374031" y="1756918"/>
                  <a:pt x="1360872" y="1752441"/>
                </a:cubicBezTo>
                <a:cubicBezTo>
                  <a:pt x="1347711" y="1747963"/>
                  <a:pt x="1332751" y="1735898"/>
                  <a:pt x="1313885" y="1731785"/>
                </a:cubicBezTo>
                <a:cubicBezTo>
                  <a:pt x="1281989" y="1726305"/>
                  <a:pt x="1256405" y="1739744"/>
                  <a:pt x="1247665" y="1727765"/>
                </a:cubicBezTo>
                <a:cubicBezTo>
                  <a:pt x="1231363" y="1728538"/>
                  <a:pt x="1209120" y="1742556"/>
                  <a:pt x="1196850" y="1729622"/>
                </a:cubicBezTo>
                <a:cubicBezTo>
                  <a:pt x="1195195" y="1740224"/>
                  <a:pt x="1178147" y="1721561"/>
                  <a:pt x="1168728" y="1728550"/>
                </a:cubicBezTo>
                <a:cubicBezTo>
                  <a:pt x="1152073" y="1727193"/>
                  <a:pt x="1122804" y="1725926"/>
                  <a:pt x="1096918" y="1721485"/>
                </a:cubicBezTo>
                <a:lnTo>
                  <a:pt x="1094082" y="1720113"/>
                </a:lnTo>
                <a:lnTo>
                  <a:pt x="1040782" y="1721762"/>
                </a:lnTo>
                <a:cubicBezTo>
                  <a:pt x="987172" y="1722352"/>
                  <a:pt x="1023272" y="1708707"/>
                  <a:pt x="955980" y="1719289"/>
                </a:cubicBezTo>
                <a:cubicBezTo>
                  <a:pt x="948995" y="1714208"/>
                  <a:pt x="940521" y="1713816"/>
                  <a:pt x="926108" y="1715917"/>
                </a:cubicBezTo>
                <a:cubicBezTo>
                  <a:pt x="900077" y="1715834"/>
                  <a:pt x="902688" y="1703436"/>
                  <a:pt x="876049" y="1710422"/>
                </a:cubicBezTo>
                <a:cubicBezTo>
                  <a:pt x="881084" y="1703830"/>
                  <a:pt x="826830" y="1706893"/>
                  <a:pt x="839194" y="1700176"/>
                </a:cubicBezTo>
                <a:cubicBezTo>
                  <a:pt x="822548" y="1693764"/>
                  <a:pt x="813674" y="1703628"/>
                  <a:pt x="797112" y="1698014"/>
                </a:cubicBezTo>
                <a:cubicBezTo>
                  <a:pt x="778195" y="1696418"/>
                  <a:pt x="807647" y="1705364"/>
                  <a:pt x="786610" y="1705455"/>
                </a:cubicBezTo>
                <a:cubicBezTo>
                  <a:pt x="761170" y="1704357"/>
                  <a:pt x="760599" y="1716610"/>
                  <a:pt x="741833" y="1700566"/>
                </a:cubicBezTo>
                <a:lnTo>
                  <a:pt x="673985" y="1692278"/>
                </a:lnTo>
                <a:cubicBezTo>
                  <a:pt x="658515" y="1695829"/>
                  <a:pt x="646395" y="1693620"/>
                  <a:pt x="634665" y="1689550"/>
                </a:cubicBezTo>
                <a:cubicBezTo>
                  <a:pt x="599149" y="1689690"/>
                  <a:pt x="567176" y="1683160"/>
                  <a:pt x="527471" y="1679869"/>
                </a:cubicBezTo>
                <a:cubicBezTo>
                  <a:pt x="484099" y="1683240"/>
                  <a:pt x="462693" y="1671949"/>
                  <a:pt x="420260" y="1668475"/>
                </a:cubicBezTo>
                <a:cubicBezTo>
                  <a:pt x="377482" y="1677390"/>
                  <a:pt x="393500" y="1652730"/>
                  <a:pt x="357630" y="1652142"/>
                </a:cubicBezTo>
                <a:cubicBezTo>
                  <a:pt x="298692" y="1659518"/>
                  <a:pt x="359631" y="1643849"/>
                  <a:pt x="269407" y="1643812"/>
                </a:cubicBezTo>
                <a:cubicBezTo>
                  <a:pt x="264204" y="1645215"/>
                  <a:pt x="253436" y="1643159"/>
                  <a:pt x="254769" y="1641013"/>
                </a:cubicBezTo>
                <a:cubicBezTo>
                  <a:pt x="234996" y="1641090"/>
                  <a:pt x="179093" y="1626583"/>
                  <a:pt x="150763" y="1628143"/>
                </a:cubicBezTo>
                <a:cubicBezTo>
                  <a:pt x="96232" y="1619954"/>
                  <a:pt x="68845" y="1629422"/>
                  <a:pt x="29133" y="1626172"/>
                </a:cubicBezTo>
                <a:lnTo>
                  <a:pt x="0" y="1619589"/>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08858EA7-83DA-FF6E-1C58-E2A2FD1375C9}"/>
              </a:ext>
            </a:extLst>
          </p:cNvPr>
          <p:cNvSpPr>
            <a:spLocks noGrp="1"/>
          </p:cNvSpPr>
          <p:nvPr>
            <p:ph type="title"/>
          </p:nvPr>
        </p:nvSpPr>
        <p:spPr>
          <a:xfrm>
            <a:off x="828675" y="494414"/>
            <a:ext cx="10534650" cy="817403"/>
          </a:xfrm>
        </p:spPr>
        <p:txBody>
          <a:bodyPr vert="horz" lIns="91440" tIns="45720" rIns="91440" bIns="45720" rtlCol="0" anchor="b">
            <a:normAutofit/>
          </a:bodyPr>
          <a:lstStyle/>
          <a:p>
            <a:pPr algn="ctr"/>
            <a:r>
              <a:rPr lang="en-US" sz="3600" kern="1200">
                <a:solidFill>
                  <a:schemeClr val="tx1"/>
                </a:solidFill>
                <a:latin typeface="+mj-lt"/>
                <a:ea typeface="+mj-ea"/>
                <a:cs typeface="+mj-cs"/>
              </a:rPr>
              <a:t>The first new entry since 2015</a:t>
            </a:r>
          </a:p>
        </p:txBody>
      </p:sp>
      <p:pic>
        <p:nvPicPr>
          <p:cNvPr id="5" name="Content Placeholder 4" descr="A blue rectangle with white text&#10;&#10;Description automatically generated">
            <a:extLst>
              <a:ext uri="{FF2B5EF4-FFF2-40B4-BE49-F238E27FC236}">
                <a16:creationId xmlns:a16="http://schemas.microsoft.com/office/drawing/2014/main" id="{7B5A69D0-EB8E-74D4-E7D2-E630B50538DC}"/>
              </a:ext>
            </a:extLst>
          </p:cNvPr>
          <p:cNvPicPr>
            <a:picLocks noGrp="1" noChangeAspect="1"/>
          </p:cNvPicPr>
          <p:nvPr>
            <p:ph idx="1"/>
          </p:nvPr>
        </p:nvPicPr>
        <p:blipFill>
          <a:blip r:embed="rId2"/>
          <a:stretch>
            <a:fillRect/>
          </a:stretch>
        </p:blipFill>
        <p:spPr>
          <a:xfrm>
            <a:off x="723900" y="3119560"/>
            <a:ext cx="10744200" cy="2417442"/>
          </a:xfrm>
          <a:prstGeom prst="rect">
            <a:avLst/>
          </a:prstGeom>
        </p:spPr>
      </p:pic>
    </p:spTree>
    <p:extLst>
      <p:ext uri="{BB962C8B-B14F-4D97-AF65-F5344CB8AC3E}">
        <p14:creationId xmlns:p14="http://schemas.microsoft.com/office/powerpoint/2010/main" val="35232279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AED975-F8C0-54E3-F8D7-F6A5697E4A7F}"/>
            </a:ext>
          </a:extLst>
        </p:cNvPr>
        <p:cNvGrpSpPr/>
        <p:nvPr/>
      </p:nvGrpSpPr>
      <p:grpSpPr>
        <a:xfrm>
          <a:off x="0" y="0"/>
          <a:ext cx="0" cy="0"/>
          <a:chOff x="0" y="0"/>
          <a:chExt cx="0" cy="0"/>
        </a:xfrm>
      </p:grpSpPr>
      <p:pic>
        <p:nvPicPr>
          <p:cNvPr id="3" name="Picture 2" descr="A person with a circuit board and a blue and orange face&#10;&#10;Description automatically generated with medium confidence">
            <a:extLst>
              <a:ext uri="{FF2B5EF4-FFF2-40B4-BE49-F238E27FC236}">
                <a16:creationId xmlns:a16="http://schemas.microsoft.com/office/drawing/2014/main" id="{335A527D-1D32-DCAE-C15B-7986158EE43F}"/>
              </a:ext>
            </a:extLst>
          </p:cNvPr>
          <p:cNvPicPr>
            <a:picLocks noChangeAspect="1"/>
          </p:cNvPicPr>
          <p:nvPr/>
        </p:nvPicPr>
        <p:blipFill>
          <a:blip r:embed="rId2"/>
          <a:stretch>
            <a:fillRect/>
          </a:stretch>
        </p:blipFill>
        <p:spPr>
          <a:xfrm>
            <a:off x="1505244" y="184334"/>
            <a:ext cx="9622302" cy="6446940"/>
          </a:xfrm>
          <a:prstGeom prst="rect">
            <a:avLst/>
          </a:prstGeom>
        </p:spPr>
      </p:pic>
    </p:spTree>
    <p:extLst>
      <p:ext uri="{BB962C8B-B14F-4D97-AF65-F5344CB8AC3E}">
        <p14:creationId xmlns:p14="http://schemas.microsoft.com/office/powerpoint/2010/main" val="332722366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48306</TotalTime>
  <Words>652</Words>
  <Application>Microsoft Macintosh PowerPoint</Application>
  <PresentationFormat>Widescreen</PresentationFormat>
  <Paragraphs>71</Paragraphs>
  <Slides>38</Slides>
  <Notes>3</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38</vt:i4>
      </vt:variant>
    </vt:vector>
  </HeadingPairs>
  <TitlesOfParts>
    <vt:vector size="50" baseType="lpstr">
      <vt:lpstr>-apple-system</vt:lpstr>
      <vt:lpstr>inherit</vt:lpstr>
      <vt:lpstr>Arial</vt:lpstr>
      <vt:lpstr>Calibri</vt:lpstr>
      <vt:lpstr>Calibri Light</vt:lpstr>
      <vt:lpstr>Source Sans Pro</vt:lpstr>
      <vt:lpstr>Source Sans Pro Black</vt:lpstr>
      <vt:lpstr>Source Sans Pro Light</vt:lpstr>
      <vt:lpstr>Source Sans Pro SemiBold</vt:lpstr>
      <vt:lpstr>Times New Roman</vt:lpstr>
      <vt:lpstr>Verdana</vt:lpstr>
      <vt:lpstr>Office Theme</vt:lpstr>
      <vt:lpstr>PowerPoint Presentation</vt:lpstr>
      <vt:lpstr>PowerPoint Presentation</vt:lpstr>
      <vt:lpstr>PowerPoint Presentation</vt:lpstr>
      <vt:lpstr>PowerPoint Presentation</vt:lpstr>
      <vt:lpstr>Some basics</vt:lpstr>
      <vt:lpstr>The basic principle</vt:lpstr>
      <vt:lpstr>We updated our ethics code with an entry on AI</vt:lpstr>
      <vt:lpstr>The first new entry since 2015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Allows AI in Story Preparation  </vt:lpstr>
      <vt:lpstr>Speech to text</vt:lpstr>
      <vt:lpstr>For translation</vt:lpstr>
      <vt:lpstr>Photo</vt:lpstr>
      <vt:lpstr>The Baltimore Times uses AI to create images of real people</vt:lpstr>
      <vt:lpstr>PowerPoint Presentation</vt:lpstr>
      <vt:lpstr>PowerPoint Presentation</vt:lpstr>
      <vt:lpstr>PowerPoint Presentation</vt:lpstr>
      <vt:lpstr>PowerPoint Presentation</vt:lpstr>
      <vt:lpstr>The real tunnel workers</vt:lpstr>
      <vt:lpstr>Adobe Stock criticised for selling AI images of the war in Gaza</vt:lpstr>
      <vt:lpstr>As a result, it changed its policy and barred contributors from submitting AI images purporting to represent news events.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Taylor Swift endorses Kamala Harris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AI presentation</dc:title>
  <dc:creator>Eric Wishart</dc:creator>
  <cp:lastModifiedBy>Eric Wishart</cp:lastModifiedBy>
  <cp:revision>37</cp:revision>
  <dcterms:created xsi:type="dcterms:W3CDTF">2023-09-02T07:05:49Z</dcterms:created>
  <dcterms:modified xsi:type="dcterms:W3CDTF">2024-10-30T01:02:12Z</dcterms:modified>
</cp:coreProperties>
</file>